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57" r:id="rId2"/>
    <p:sldId id="319" r:id="rId3"/>
    <p:sldId id="258" r:id="rId4"/>
    <p:sldId id="259" r:id="rId5"/>
    <p:sldId id="260" r:id="rId6"/>
    <p:sldId id="273" r:id="rId7"/>
    <p:sldId id="271" r:id="rId8"/>
    <p:sldId id="261" r:id="rId9"/>
    <p:sldId id="320" r:id="rId10"/>
    <p:sldId id="262" r:id="rId11"/>
    <p:sldId id="263" r:id="rId12"/>
    <p:sldId id="264" r:id="rId13"/>
    <p:sldId id="265" r:id="rId14"/>
    <p:sldId id="266" r:id="rId15"/>
    <p:sldId id="267" r:id="rId16"/>
    <p:sldId id="268" r:id="rId17"/>
    <p:sldId id="269" r:id="rId18"/>
    <p:sldId id="270"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164"/>
    <p:restoredTop sz="95781"/>
  </p:normalViewPr>
  <p:slideViewPr>
    <p:cSldViewPr snapToGrid="0" snapToObjects="1">
      <p:cViewPr varScale="1">
        <p:scale>
          <a:sx n="95" d="100"/>
          <a:sy n="95" d="100"/>
        </p:scale>
        <p:origin x="-96" y="-872"/>
      </p:cViewPr>
      <p:guideLst>
        <p:guide orient="horz" pos="2160"/>
        <p:guide pos="3840"/>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0T03:27:46.209"/>
    </inkml:context>
    <inkml:brush xml:id="br0">
      <inkml:brushProperty name="width" value="0.05" units="cm"/>
      <inkml:brushProperty name="height" value="0.05" units="cm"/>
      <inkml:brushProperty name="color" value="#E71224"/>
    </inkml:brush>
  </inkml:definitions>
  <inkml:trace contextRef="#ctx0" brushRef="#br0">1 0 24575,'0'0'0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0T03:27:50.465"/>
    </inkml:context>
    <inkml:brush xml:id="br0">
      <inkml:brushProperty name="width" value="0.05" units="cm"/>
      <inkml:brushProperty name="height" value="0.05" units="cm"/>
      <inkml:brushProperty name="color" value="#E71224"/>
    </inkml:brush>
  </inkml:definitions>
  <inkml:trace contextRef="#ctx0" brushRef="#br0">1 0 24575,'0'0'0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0T03:28:19.050"/>
    </inkml:context>
    <inkml:brush xml:id="br0">
      <inkml:brushProperty name="width" value="0.05" units="cm"/>
      <inkml:brushProperty name="height" value="0.05" units="cm"/>
      <inkml:brushProperty name="color" value="#E71224"/>
    </inkml:brush>
  </inkml:definitions>
  <inkml:trace contextRef="#ctx0" brushRef="#br0">9043 137 24575,'-9'0'0,"4"4"0,-2 1 0,6 3 0,-7 1 0,3 3 0,-4-2 0,1 6 0,-5-2 0,4-1 0,-8 4 0,8-4 0,-8 5 0,8-5 0,-8 3 0,4-2 0,-5 3 0,1 1 0,0-5 0,-8 6 0,6-5 0,-12 7 0,5-1 0,-7 2 0,0 0 0,-6 11 0,-9-4 0,0 15 0,-5-4 0,13-5 0,1-2 0,6-11 0,7-6 0,1 3 0,8-10 0,-7 5 0,5-5 0,-6-3 0,1 2 0,5-2 0,-13 4 0,6 0 0,-7 6 0,0-3 0,-13 11 0,-3-2 0,-25 12 0,22-11 0,-1 1 0,4-4 0,1-1 0,-5 6 0,1-2 0,-35 4 0,22 3 0,-9-5 0,12-1 0,-12 7 0,9-6 0,-9-6 0,12 2 0,0-6 0,13 1 0,4 3 0,11-3 0,1-3 0,0 3 0,-13 3 0,17-10 0,-15 14 0,18-15 0,-20 9 0,-18 0 0,-1-1 0,1 5 0,-7-11 0,19 6 0,-35-6 0,22 6 0,-22-6 0,22 3 0,-9-11 0,12 12 0,1-13 0,-1 6 0,0-7 0,1 0 0,-1 0 0,13 0 0,3 0 0,0 0 0,10 0 0,-22 0 0,9 0 0,-28 0 0,-1-8 0,-1-1 0,-8-8 0,9 0 0,1 7 0,2-5 0,1 5 0,-4-7 0,-12 7 0,0-6 0,13 7 0,2-7 0,26 2 0,-9-1 0,9-5 0,-13 3 0,0-5 0,1-1 0,-1-1 0,0 0 0,13-1 0,-9 9 0,4-20 0,4 15 0,-3-1 0,8-7 0,1 2 0,-33-2 0,-16 7 0,48 5 0,-43-3 0,28-28 0,0 16 0,25 0 0,-2 9 0,20 9 0,-1-2 0,1 6 0,0-6 0,7 6 0,-5-2 0,5-1 0,-3 4 0,-11-10 0,13 9 0,-20-10 0,9 3 0,-19-12 0,6 5 0,1 0 0,3 3 0,12 7 0,-12-2 0,11 3 0,0-1 0,4 5 0,2-8 0,1 8 0,-4-4 0,4 1 0,-5 2 0,1-6 0,-7 0 0,5 2 0,-6-5 0,8 10 0,-7-10 0,5 9 0,-6-8 0,-7-2 0,11 1 0,-18-1 0,20 3 0,-12 6 0,11-2 0,-4 3 0,7 5 0,3-3 0,2 8 0,-1-8 0,4 7 0,-4-7 0,1 3 0,-2 1 0,1-4 0,-11 2 0,9 1 0,-9-4 0,6 8 0,1-7 0,0 7 0,3-2 0,-2-1 0,-1 3 0,-9-3 0,3 0 0,-1 3 0,7-7 0,-8 8 0,6-4 0,-12-1 0,5 4 0,-8-9 0,1 8 0,-12-9 0,8 9 0,-9-10 0,1 11 0,8-9 0,-8 4 0,-1 0 0,9-4 0,-21 9 0,9-11 0,0 5 0,-5-5 0,19 5 0,2 2 0,1 1 0,13-2 0,-25 1 0,22-3 0,-22 7 0,18-3 0,-1 4 0,-4 0 0,12 0 0,-1 0 0,3 0 0,4-4 0,-1 3 0,2-3 0,3 4 0,0 0 0,-3 0 0,-2 0 0,-3 0 0,-8 0 0,10 0 0,-9 0 0,10 0 0,-3 0 0,-1 0 0,1 0 0,4 0 0,-4 0 0,8 4 0,-8-3 0,4 3 0,-1 0 0,-2-3 0,6 3 0,-6 0 0,6-3 0,-6 6 0,2-6 0,1 7 0,0-7 0,5 7 0,-1-7 0,0 2 0,1 1 0,-1-3 0,0 7 0,1-7 0,-1 3 0,4 0 0,-2-3 0,2 2 0,0 1 0,-3-3 0,3 3 0,-3-4 0,-1 0 0,8 0 0,-2 0 0,7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0T03:32:18.158"/>
    </inkml:context>
    <inkml:brush xml:id="br0">
      <inkml:brushProperty name="width" value="0.05" units="cm"/>
      <inkml:brushProperty name="height" value="0.05" units="cm"/>
    </inkml:brush>
  </inkml:definitions>
  <inkml:trace contextRef="#ctx0" brushRef="#br0">1 9 24575,'0'-5'0,"0"1"0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0T03:33:03.071"/>
    </inkml:context>
    <inkml:brush xml:id="br0">
      <inkml:brushProperty name="width" value="0.05" units="cm"/>
      <inkml:brushProperty name="height" value="0.05" units="cm"/>
    </inkml:brush>
  </inkml:definitions>
  <inkml:trace contextRef="#ctx0" brushRef="#br0">5985 1 24575,'0'9'0,"0"-1"0,-4 5 0,3-4 0,-7 8 0,3-4 0,0 12 0,-2-6 0,2 5 0,0 0 0,-4 3 0,8 18 0,-9-8 0,9 8 0,-4-11 0,5-1 0,0 0 0,0 0 0,0-7 0,0 6 0,0-13 0,0 12 0,0-12 0,-4 5 0,3-6 0,-3-1 0,0 7 0,2-4 0,-3 0 0,1 3 0,2-7 0,-3 8 0,0 0 0,4-5 0,-4 6 0,5-1 0,-3-5 0,2 13 0,-8-6 0,8 0 0,-9 5 0,9-12 0,-8 20 0,8-11 0,-3 6 0,4-9 0,0-1 0,0-5 0,0 5 0,0 1 0,0-6 0,0 12 0,0-5 0,0 0 0,0-1 0,0-1 0,0 2 0,0 7 0,0 1 0,0-1 0,0 0 0,0 13 0,5-10 0,-4 10 0,8-5 0,-8-13 0,23 17 0,-19-25 0,16 10 0,-21-12 0,0-1 0,0 0 0,0 1 0,0 6 0,0-5 0,0 12 0,0-12 0,0 13 0,-5-6 0,4 20 0,-8-17 0,8 28 0,-7-35 0,4 15 0,-6-13 0,5-4 0,-8 12 0,7-13 0,-6 6 0,3-8 0,0 1 0,5-1 0,-4 0 0,3-3 0,0-2 0,1-3 0,4 0 0,-3-1 0,2 1 0,-7-4 0,7 2 0,-7-6 0,3 7 0,-3-3 0,-5 4 0,4-1 0,-4 1 0,1 0 0,2-1 0,-2 5 0,3-4 0,0 4 0,1-4 0,-1 3 0,0 2 0,-3-1 0,2 3 0,-6-2 0,0 10 0,-2-5 0,-1 6 0,-11 5 0,-4 3 0,-6 3 0,-17 11 0,27-24 0,-19 13 0,23-16 0,-7 2 0,0 0 0,0 0 0,7-2 0,-12 13 0,11-11 0,-5 9 0,1-9 0,4-2 0,-6 2 0,7-6 0,-11 15 0,9-12 0,-11 14 0,6-11 0,0 0 0,-6 11 0,-5 1 0,2 2 0,-1-5 0,10-8 0,-6 9 0,5-7 0,-5 8 0,6-11 0,0 0 0,-6 11 0,4-13 0,3 9 0,-5-1 0,9-11 0,-4 13 0,1-18 0,5 6 0,-20-3 0,10 6 0,-10-7 0,0 11 0,10-7 0,-50 19 0,30-15 0,-33 14 0,27-12 0,13-2 0,-9-1 0,9-7 0,0-1 0,-10 2 0,23-8 0,-22 7 0,9-13 0,-13 13 0,0-5 0,-12-1 0,27 14 0,-10-19 0,16 19 0,4-20 0,-9 5 0,13-7 0,0 4 0,0-2 0,0 8 0,8 11 0,18 4 0,-12-1 0,10-9 0,-24-15 0,-13 7 0,10-1 0,-10 3 0,13 0 0,-13-7 0,-3 9 0,0-4 0,-22 1 0,19 4 0,-22-4 0,12 1 0,0 5 0,1-6 0,-1 1 0,0 4 0,13-6 0,-9 1 0,-18 4 0,20-5 0,-17 6 0,27-7 0,9-1 0,-8 0 0,11-4 0,8 4 0,-5-5 0,12 0 0,-5 0 0,-1 0 0,6 0 0,-5 0 0,-1 0 0,6 0 0,-5 0 0,0 0 0,-3 0 0,-6 0 0,0 0 0,0 0 0,-15 0 0,11 0 0,-3 0 0,8 0 0,17 0 0,-8 0 0,13-4 0,-3 3 0,5-3 0,-1 4 0,0 0 0,1 0 0,-1 0 0,0 0 0,-3 0 0,2 0 0,-6 0 0,6 0 0,-13 0 0,8 0 0,-10 0 0,8 0 0,-7 0 0,5 0 0,-13 0 0,6 0 0,-20 0 0,10 0 0,-10 0 0,20 0 0,-5 0 0,12 0 0,-2 0 0,5 0 0,6 0 0,-3 0 0,5 0 0,-1 0 0,1 0 0,-1 0 0,0 0 0,1 0 0,-1 0 0,0 0 0,1 0 0,-1 0 0,0 0 0,1 0 0,-1 0 0,0 0 0,1 0 0,3 0 0,1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0T03:33:10.239"/>
    </inkml:context>
    <inkml:brush xml:id="br0">
      <inkml:brushProperty name="width" value="0.05" units="cm"/>
      <inkml:brushProperty name="height" value="0.05" units="cm"/>
      <inkml:brushProperty name="color" value="#E71224"/>
    </inkml:brush>
  </inkml:definitions>
  <inkml:trace contextRef="#ctx0" brushRef="#br0">290 0 24575,'-9'0'0,"0"0"0,1 4 0,-1 1 0,-3 4 0,-2-1 0,1 5 0,-4-3 0,8 6 0,-8-6 0,8 6 0,-4-3 0,1 5 0,2-1 0,-4 7 0,9-5 0,-5 13 0,5-13 0,-4 5 0,0-6 0,0-1 0,4 7 0,-2-5 0,2 6 0,-5-1 0,1-5 0,-1 13 0,4 6 0,-3-1 0,7 21 0,-3-22 0,5 23 0,0-10 0,0 13 0,9 12 0,6-9 0,4 9 0,20-8 0,-18 10 0,19-7 0,-13 18 0,7-9 0,0-1 0,1 10 0,-6-32 0,0 0 0,-8-6 0,0 0-375,9 13 1,0-2 374,-8-13 0,0-3 0,32 38 0,2-2 0,-21-44 0,1 0 0,20 44 0,6-6 0,-12-5-261,-7-4 261,5-6 0,-18-9 0,17 7 0,-8-5 0,-9-16 739,5 13-739,-45-78 271,20 41-271,-17-42 0,16 47 0,8 1 0,-4-1 0,1 0 0,2 1 0,5-4 0,12 12 0,-5-9 0,11 8 0,-19-9 0,11-4 0,-12 1 0,5-3 0,-6-2 0,6 2 0,-5-1 0,6 1 0,-1-1 0,2 1 0,0 0 0,-2 0 0,1 0 0,-6-1 0,12 2 0,-4 1 0,-1-1 0,-1 2 0,-7-5 0,6-3 0,-9 3 0,9 0 0,-11 2 0,1 6 0,2-6 0,-3 3 0,5-1 0,-5-2 0,4 6 0,-8-6 0,8 6 0,-4-2 0,1 3 0,2 0 0,-5 8 0,5-6 0,1 12 0,6 3 0,-3-6 0,-1 4 0,-1-8 0,-8-5 0,6 13 0,-11-13 0,4 5 0,-4-10 0,0 2 0,2-2 0,-2-1 0,0 3 0,3-2 0,-4-1 0,1 4 0,27-11 0,-22 1 0,19 1 0,-22-2 0,-6 10 0,7-6 0,-7 2 0,3-3 0,-4 3 0,0-2 0,0 6 0,4-10 0,-3 6 0,2-7 0,-3 3 0,0 1 0,0 0 0,0-1 0,0 1 0,0 0 0,0-5 0,0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0T03:33:13.607"/>
    </inkml:context>
    <inkml:brush xml:id="br0">
      <inkml:brushProperty name="width" value="0.05" units="cm"/>
      <inkml:brushProperty name="height" value="0.05" units="cm"/>
      <inkml:brushProperty name="color" value="#E71224"/>
    </inkml:brush>
  </inkml:definitions>
  <inkml:trace contextRef="#ctx0" brushRef="#br0">0 131 24575,'0'8'0,"0"1"0,0 0 0,0 3 0,0 2 0,0 3 0,0 0 0,0 8 0,8-6 0,-6 12 0,13-12 0,-8 13 0,6-13 0,2 12 0,12 1 0,-4-4 0,9 9 0,-1-5 0,-8-5 0,14 6 0,-11-13 0,7 2 0,0 0 0,-7-2 0,6-4 0,19 1 0,1 4 0,3-10 0,-22 11 0,-38 7 0,38-38 0,52 30 0,-27-27 0,5-3-875,22 12 0,3 6 875,-13 1 0,-2 1 0,1-1 0,0 1 0,-1 5 0,1-1 0,-1-8 0,2 0 0,13 10 0,-1 1 0,-22-12 0,-1 0 0,16 3 0,-5 0-176,6-1 176,6-8 0,-38 0 0,9 0 0,-9 0 0,0 0 1733,10 0-1733,-10 0 193,25 0-193,-9 0 0,22 0 0,-9 0 0,12 0 0,-13 0 0,10-8 0,-9-2-484,12-8 484,0 8 0,0-7 0,-25 8 0,1 0 0,-16 4 0,0-2 0,22-5 0,-1 0 0,22 1 0,-41 3 0,-1-2 0,39-8 0,0-1 0,-12 3 0,-4 6 0,-25-2 0,10-3 0,-30 3 0,15-8 0,-25 12 0,13-3 484,-6 6-484,7 0 0,0 0 0,13 4 0,15-4 0,4 5 0,10 0 0,-26-5 0,9-3 0,-22 1 0,10-5 0,-20 7 0,6-6 0,-6 1 0,0 1 0,-2-1 0,-6 1 0,-5 0 0,3 5 0,-2-4 0,-1 3 0,4-4 0,-8 1 0,4-1 0,-4 0 0,-1 1 0,5-1 0,-4 0 0,4 1 0,-1-1 0,2-3 0,3 2 0,-3-3 0,-2 5 0,-3-5 0,3 4 0,-2-4 0,6 4 0,-6 1 0,6-5 0,-2 0 0,-1-5 0,4 5 0,-8 0 0,4 1 0,-4 2 0,3-2 0,-2 3 0,6 0 0,-2 1 0,3-5 0,0 4 0,-3-4 0,-2 1 0,-3 6 0,-1-6 0,1 8 0,4-9 0,0 3 0,4-6 0,1 3 0,6-2 0,-5 2 0,6 3 0,-8 6 0,0-4 0,-3 7 0,2-7 0,-6 7 0,6-3 0,-6 4 0,6-3 0,-6 2 0,2-3 0,-3 0 0,0 3 0,-1-7 0,1 7 0,0-3 0,-1 1 0,5 2 0,-4-7 0,4 7 0,-4-3 0,-1 4 0,1 0 0,0 0 0,-1 0 0,1 0 0,0 0 0,3 0 0,2 0 0,3 0 0,-4 0 0,4 0 0,-11 0 0,1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B349FA-7EDA-A44D-90A9-BE3746F5F62B}" type="datetimeFigureOut">
              <a:rPr lang="en-US" smtClean="0"/>
              <a:t>8/08/22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321585-1AD2-E34F-B2CC-EBBED9CC99B1}" type="slidenum">
              <a:rPr lang="en-US" smtClean="0"/>
              <a:t>‹#›</a:t>
            </a:fld>
            <a:endParaRPr lang="en-US"/>
          </a:p>
        </p:txBody>
      </p:sp>
    </p:spTree>
    <p:extLst>
      <p:ext uri="{BB962C8B-B14F-4D97-AF65-F5344CB8AC3E}">
        <p14:creationId xmlns:p14="http://schemas.microsoft.com/office/powerpoint/2010/main" val="22257889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a:extLst>
              <a:ext uri="{FF2B5EF4-FFF2-40B4-BE49-F238E27FC236}">
                <a16:creationId xmlns:a16="http://schemas.microsoft.com/office/drawing/2014/main" xmlns="" id="{C88DA4C6-AC27-8031-387E-207C2BE1C2DC}"/>
              </a:ext>
            </a:extLst>
          </p:cNvPr>
          <p:cNvSpPr>
            <a:spLocks noGrp="1" noRot="1" noChangeAspect="1" noChangeArrowheads="1" noTextEdit="1"/>
          </p:cNvSpPr>
          <p:nvPr>
            <p:ph type="sldImg"/>
          </p:nvPr>
        </p:nvSpPr>
        <p:spPr>
          <a:ln/>
        </p:spPr>
      </p:sp>
      <p:sp>
        <p:nvSpPr>
          <p:cNvPr id="74754" name="Rectangle 3">
            <a:extLst>
              <a:ext uri="{FF2B5EF4-FFF2-40B4-BE49-F238E27FC236}">
                <a16:creationId xmlns:a16="http://schemas.microsoft.com/office/drawing/2014/main" xmlns="" id="{71443F41-B77F-22C2-85E3-7484FD0F716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sz="1800">
              <a:latin typeface="Constantia" panose="02030602050306030303" pitchFamily="18" charset="0"/>
              <a:ea typeface="ＭＳ Ｐゴシック" panose="020B0600070205080204"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1970BED-10FC-7965-228C-4A40EE71108F}"/>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xmlns="" id="{43A14DC6-58AE-D9DA-8D3F-D2D823BDF20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xmlns="" id="{4047AB88-E9F9-562D-EDAE-24148D162A7A}"/>
              </a:ext>
            </a:extLst>
          </p:cNvPr>
          <p:cNvSpPr>
            <a:spLocks noGrp="1"/>
          </p:cNvSpPr>
          <p:nvPr>
            <p:ph type="dt" sz="half" idx="10"/>
          </p:nvPr>
        </p:nvSpPr>
        <p:spPr/>
        <p:txBody>
          <a:bodyPr/>
          <a:lstStyle/>
          <a:p>
            <a:fld id="{848F2EB7-5FB7-8B49-8637-107E99CD9510}" type="datetimeFigureOut">
              <a:rPr lang="en-US" smtClean="0"/>
              <a:t>8/08/22</a:t>
            </a:fld>
            <a:endParaRPr lang="en-US"/>
          </a:p>
        </p:txBody>
      </p:sp>
      <p:sp>
        <p:nvSpPr>
          <p:cNvPr id="5" name="Footer Placeholder 4">
            <a:extLst>
              <a:ext uri="{FF2B5EF4-FFF2-40B4-BE49-F238E27FC236}">
                <a16:creationId xmlns:a16="http://schemas.microsoft.com/office/drawing/2014/main" xmlns="" id="{CAC523E7-014B-A863-3068-973F036455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4D35E6D-1C5C-842A-9B35-52B0159727F1}"/>
              </a:ext>
            </a:extLst>
          </p:cNvPr>
          <p:cNvSpPr>
            <a:spLocks noGrp="1"/>
          </p:cNvSpPr>
          <p:nvPr>
            <p:ph type="sldNum" sz="quarter" idx="12"/>
          </p:nvPr>
        </p:nvSpPr>
        <p:spPr/>
        <p:txBody>
          <a:bodyPr/>
          <a:lstStyle/>
          <a:p>
            <a:fld id="{4BBB0B02-7CA4-E54A-BD3D-FB148CEB9D6F}" type="slidenum">
              <a:rPr lang="en-US" smtClean="0"/>
              <a:t>‹#›</a:t>
            </a:fld>
            <a:endParaRPr lang="en-US"/>
          </a:p>
        </p:txBody>
      </p:sp>
    </p:spTree>
    <p:extLst>
      <p:ext uri="{BB962C8B-B14F-4D97-AF65-F5344CB8AC3E}">
        <p14:creationId xmlns:p14="http://schemas.microsoft.com/office/powerpoint/2010/main" val="2774632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A398AA7-4B8D-DB6E-E494-EE8A0A2CA3BC}"/>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xmlns="" id="{35DA320B-47C0-9A28-776C-DBE48990100D}"/>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xmlns="" id="{2861A1AD-91C7-C6A6-15FC-B328F17C99AB}"/>
              </a:ext>
            </a:extLst>
          </p:cNvPr>
          <p:cNvSpPr>
            <a:spLocks noGrp="1"/>
          </p:cNvSpPr>
          <p:nvPr>
            <p:ph type="dt" sz="half" idx="10"/>
          </p:nvPr>
        </p:nvSpPr>
        <p:spPr/>
        <p:txBody>
          <a:bodyPr/>
          <a:lstStyle/>
          <a:p>
            <a:fld id="{848F2EB7-5FB7-8B49-8637-107E99CD9510}" type="datetimeFigureOut">
              <a:rPr lang="en-US" smtClean="0"/>
              <a:t>8/08/22</a:t>
            </a:fld>
            <a:endParaRPr lang="en-US"/>
          </a:p>
        </p:txBody>
      </p:sp>
      <p:sp>
        <p:nvSpPr>
          <p:cNvPr id="5" name="Footer Placeholder 4">
            <a:extLst>
              <a:ext uri="{FF2B5EF4-FFF2-40B4-BE49-F238E27FC236}">
                <a16:creationId xmlns:a16="http://schemas.microsoft.com/office/drawing/2014/main" xmlns="" id="{45A49C9E-805D-036C-025E-B30BDFA525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895AD82-91CB-5AA5-B87B-A0122D3D87A4}"/>
              </a:ext>
            </a:extLst>
          </p:cNvPr>
          <p:cNvSpPr>
            <a:spLocks noGrp="1"/>
          </p:cNvSpPr>
          <p:nvPr>
            <p:ph type="sldNum" sz="quarter" idx="12"/>
          </p:nvPr>
        </p:nvSpPr>
        <p:spPr/>
        <p:txBody>
          <a:bodyPr/>
          <a:lstStyle/>
          <a:p>
            <a:fld id="{4BBB0B02-7CA4-E54A-BD3D-FB148CEB9D6F}" type="slidenum">
              <a:rPr lang="en-US" smtClean="0"/>
              <a:t>‹#›</a:t>
            </a:fld>
            <a:endParaRPr lang="en-US"/>
          </a:p>
        </p:txBody>
      </p:sp>
    </p:spTree>
    <p:extLst>
      <p:ext uri="{BB962C8B-B14F-4D97-AF65-F5344CB8AC3E}">
        <p14:creationId xmlns:p14="http://schemas.microsoft.com/office/powerpoint/2010/main" val="31257637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90D9A64E-8C96-E0E8-C79C-A66446FD9C16}"/>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xmlns="" id="{D43739F7-AA96-1097-F314-1E58C1F9B86C}"/>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xmlns="" id="{65492B6F-91C4-F3D9-EB5F-CF8DBE74DE4D}"/>
              </a:ext>
            </a:extLst>
          </p:cNvPr>
          <p:cNvSpPr>
            <a:spLocks noGrp="1"/>
          </p:cNvSpPr>
          <p:nvPr>
            <p:ph type="dt" sz="half" idx="10"/>
          </p:nvPr>
        </p:nvSpPr>
        <p:spPr/>
        <p:txBody>
          <a:bodyPr/>
          <a:lstStyle/>
          <a:p>
            <a:fld id="{848F2EB7-5FB7-8B49-8637-107E99CD9510}" type="datetimeFigureOut">
              <a:rPr lang="en-US" smtClean="0"/>
              <a:t>8/08/22</a:t>
            </a:fld>
            <a:endParaRPr lang="en-US"/>
          </a:p>
        </p:txBody>
      </p:sp>
      <p:sp>
        <p:nvSpPr>
          <p:cNvPr id="5" name="Footer Placeholder 4">
            <a:extLst>
              <a:ext uri="{FF2B5EF4-FFF2-40B4-BE49-F238E27FC236}">
                <a16:creationId xmlns:a16="http://schemas.microsoft.com/office/drawing/2014/main" xmlns="" id="{3E8ADC5D-F014-A0AB-515F-F7B4446ADA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32B4BEC-1B1E-AC56-FAFC-2BA45E803B2C}"/>
              </a:ext>
            </a:extLst>
          </p:cNvPr>
          <p:cNvSpPr>
            <a:spLocks noGrp="1"/>
          </p:cNvSpPr>
          <p:nvPr>
            <p:ph type="sldNum" sz="quarter" idx="12"/>
          </p:nvPr>
        </p:nvSpPr>
        <p:spPr/>
        <p:txBody>
          <a:bodyPr/>
          <a:lstStyle/>
          <a:p>
            <a:fld id="{4BBB0B02-7CA4-E54A-BD3D-FB148CEB9D6F}" type="slidenum">
              <a:rPr lang="en-US" smtClean="0"/>
              <a:t>‹#›</a:t>
            </a:fld>
            <a:endParaRPr lang="en-US"/>
          </a:p>
        </p:txBody>
      </p:sp>
    </p:spTree>
    <p:extLst>
      <p:ext uri="{BB962C8B-B14F-4D97-AF65-F5344CB8AC3E}">
        <p14:creationId xmlns:p14="http://schemas.microsoft.com/office/powerpoint/2010/main" val="13260343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9B1B9A8-4C60-D21B-D86D-9714276E7E67}"/>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xmlns="" id="{0B3D7A38-B733-042D-2A5C-13DDA3764321}"/>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xmlns="" id="{E7B5DC37-F298-739C-27D6-FEC250F3092D}"/>
              </a:ext>
            </a:extLst>
          </p:cNvPr>
          <p:cNvSpPr>
            <a:spLocks noGrp="1"/>
          </p:cNvSpPr>
          <p:nvPr>
            <p:ph type="dt" sz="half" idx="10"/>
          </p:nvPr>
        </p:nvSpPr>
        <p:spPr/>
        <p:txBody>
          <a:bodyPr/>
          <a:lstStyle/>
          <a:p>
            <a:fld id="{848F2EB7-5FB7-8B49-8637-107E99CD9510}" type="datetimeFigureOut">
              <a:rPr lang="en-US" smtClean="0"/>
              <a:t>8/08/22</a:t>
            </a:fld>
            <a:endParaRPr lang="en-US"/>
          </a:p>
        </p:txBody>
      </p:sp>
      <p:sp>
        <p:nvSpPr>
          <p:cNvPr id="5" name="Footer Placeholder 4">
            <a:extLst>
              <a:ext uri="{FF2B5EF4-FFF2-40B4-BE49-F238E27FC236}">
                <a16:creationId xmlns:a16="http://schemas.microsoft.com/office/drawing/2014/main" xmlns="" id="{7277A8AB-372B-2EC6-7C7B-EBD023DDD4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63D2CAA-9239-27DC-D13B-77916670B00F}"/>
              </a:ext>
            </a:extLst>
          </p:cNvPr>
          <p:cNvSpPr>
            <a:spLocks noGrp="1"/>
          </p:cNvSpPr>
          <p:nvPr>
            <p:ph type="sldNum" sz="quarter" idx="12"/>
          </p:nvPr>
        </p:nvSpPr>
        <p:spPr/>
        <p:txBody>
          <a:bodyPr/>
          <a:lstStyle/>
          <a:p>
            <a:fld id="{4BBB0B02-7CA4-E54A-BD3D-FB148CEB9D6F}" type="slidenum">
              <a:rPr lang="en-US" smtClean="0"/>
              <a:t>‹#›</a:t>
            </a:fld>
            <a:endParaRPr lang="en-US"/>
          </a:p>
        </p:txBody>
      </p:sp>
    </p:spTree>
    <p:extLst>
      <p:ext uri="{BB962C8B-B14F-4D97-AF65-F5344CB8AC3E}">
        <p14:creationId xmlns:p14="http://schemas.microsoft.com/office/powerpoint/2010/main" val="2964203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4A2BAE1-C461-2DD8-58F3-D2D3D6E96E2C}"/>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xmlns="" id="{4EB7897C-D3BD-3FEA-BF4B-7C511CF4C3A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xmlns="" id="{1FA85868-783D-2227-B60E-4BFB70E6BFF9}"/>
              </a:ext>
            </a:extLst>
          </p:cNvPr>
          <p:cNvSpPr>
            <a:spLocks noGrp="1"/>
          </p:cNvSpPr>
          <p:nvPr>
            <p:ph type="dt" sz="half" idx="10"/>
          </p:nvPr>
        </p:nvSpPr>
        <p:spPr/>
        <p:txBody>
          <a:bodyPr/>
          <a:lstStyle/>
          <a:p>
            <a:fld id="{848F2EB7-5FB7-8B49-8637-107E99CD9510}" type="datetimeFigureOut">
              <a:rPr lang="en-US" smtClean="0"/>
              <a:t>8/08/22</a:t>
            </a:fld>
            <a:endParaRPr lang="en-US"/>
          </a:p>
        </p:txBody>
      </p:sp>
      <p:sp>
        <p:nvSpPr>
          <p:cNvPr id="5" name="Footer Placeholder 4">
            <a:extLst>
              <a:ext uri="{FF2B5EF4-FFF2-40B4-BE49-F238E27FC236}">
                <a16:creationId xmlns:a16="http://schemas.microsoft.com/office/drawing/2014/main" xmlns="" id="{518AD883-4A8A-1532-3AFD-435CC54913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331D661-D786-4DAE-7903-D8BC0D9EA8BE}"/>
              </a:ext>
            </a:extLst>
          </p:cNvPr>
          <p:cNvSpPr>
            <a:spLocks noGrp="1"/>
          </p:cNvSpPr>
          <p:nvPr>
            <p:ph type="sldNum" sz="quarter" idx="12"/>
          </p:nvPr>
        </p:nvSpPr>
        <p:spPr/>
        <p:txBody>
          <a:bodyPr/>
          <a:lstStyle/>
          <a:p>
            <a:fld id="{4BBB0B02-7CA4-E54A-BD3D-FB148CEB9D6F}" type="slidenum">
              <a:rPr lang="en-US" smtClean="0"/>
              <a:t>‹#›</a:t>
            </a:fld>
            <a:endParaRPr lang="en-US"/>
          </a:p>
        </p:txBody>
      </p:sp>
    </p:spTree>
    <p:extLst>
      <p:ext uri="{BB962C8B-B14F-4D97-AF65-F5344CB8AC3E}">
        <p14:creationId xmlns:p14="http://schemas.microsoft.com/office/powerpoint/2010/main" val="3056316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B668250-849B-BC03-62AB-3114FADF6A8E}"/>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xmlns="" id="{731BA550-AF8F-7D4E-1BA7-4E412A31373E}"/>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xmlns="" id="{DE0A0A85-5DE8-6733-535D-9D94146CA8B2}"/>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xmlns="" id="{CDC8CE8C-FA2C-68E0-A1AD-4937C140A75A}"/>
              </a:ext>
            </a:extLst>
          </p:cNvPr>
          <p:cNvSpPr>
            <a:spLocks noGrp="1"/>
          </p:cNvSpPr>
          <p:nvPr>
            <p:ph type="dt" sz="half" idx="10"/>
          </p:nvPr>
        </p:nvSpPr>
        <p:spPr/>
        <p:txBody>
          <a:bodyPr/>
          <a:lstStyle/>
          <a:p>
            <a:fld id="{848F2EB7-5FB7-8B49-8637-107E99CD9510}" type="datetimeFigureOut">
              <a:rPr lang="en-US" smtClean="0"/>
              <a:t>8/08/22</a:t>
            </a:fld>
            <a:endParaRPr lang="en-US"/>
          </a:p>
        </p:txBody>
      </p:sp>
      <p:sp>
        <p:nvSpPr>
          <p:cNvPr id="6" name="Footer Placeholder 5">
            <a:extLst>
              <a:ext uri="{FF2B5EF4-FFF2-40B4-BE49-F238E27FC236}">
                <a16:creationId xmlns:a16="http://schemas.microsoft.com/office/drawing/2014/main" xmlns="" id="{7C0F0E20-9184-3BAA-B32E-4095AFE1E9B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F1ED1493-6B00-C685-E67F-73DC54806C39}"/>
              </a:ext>
            </a:extLst>
          </p:cNvPr>
          <p:cNvSpPr>
            <a:spLocks noGrp="1"/>
          </p:cNvSpPr>
          <p:nvPr>
            <p:ph type="sldNum" sz="quarter" idx="12"/>
          </p:nvPr>
        </p:nvSpPr>
        <p:spPr/>
        <p:txBody>
          <a:bodyPr/>
          <a:lstStyle/>
          <a:p>
            <a:fld id="{4BBB0B02-7CA4-E54A-BD3D-FB148CEB9D6F}" type="slidenum">
              <a:rPr lang="en-US" smtClean="0"/>
              <a:t>‹#›</a:t>
            </a:fld>
            <a:endParaRPr lang="en-US"/>
          </a:p>
        </p:txBody>
      </p:sp>
    </p:spTree>
    <p:extLst>
      <p:ext uri="{BB962C8B-B14F-4D97-AF65-F5344CB8AC3E}">
        <p14:creationId xmlns:p14="http://schemas.microsoft.com/office/powerpoint/2010/main" val="663869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BE51A7D-B060-6878-D99F-8A465211B5B6}"/>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xmlns="" id="{3D665DB8-4AF9-34AA-3547-FC3AC731CC1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xmlns="" id="{7517A67F-A1B5-E818-276F-6ECEC1472530}"/>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xmlns="" id="{C102665C-9247-28B6-B900-0736F94F1C2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xmlns="" id="{8FC57506-10E5-8955-539F-D4DD3252A86F}"/>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xmlns="" id="{5C581B0A-0E1A-A936-1482-9BCAAF513F1C}"/>
              </a:ext>
            </a:extLst>
          </p:cNvPr>
          <p:cNvSpPr>
            <a:spLocks noGrp="1"/>
          </p:cNvSpPr>
          <p:nvPr>
            <p:ph type="dt" sz="half" idx="10"/>
          </p:nvPr>
        </p:nvSpPr>
        <p:spPr/>
        <p:txBody>
          <a:bodyPr/>
          <a:lstStyle/>
          <a:p>
            <a:fld id="{848F2EB7-5FB7-8B49-8637-107E99CD9510}" type="datetimeFigureOut">
              <a:rPr lang="en-US" smtClean="0"/>
              <a:t>8/08/22</a:t>
            </a:fld>
            <a:endParaRPr lang="en-US"/>
          </a:p>
        </p:txBody>
      </p:sp>
      <p:sp>
        <p:nvSpPr>
          <p:cNvPr id="8" name="Footer Placeholder 7">
            <a:extLst>
              <a:ext uri="{FF2B5EF4-FFF2-40B4-BE49-F238E27FC236}">
                <a16:creationId xmlns:a16="http://schemas.microsoft.com/office/drawing/2014/main" xmlns="" id="{F0C2FAA4-5FBC-285E-2F29-F42D2190626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7C0B6F70-FA72-D30B-F359-91D47DCF2F31}"/>
              </a:ext>
            </a:extLst>
          </p:cNvPr>
          <p:cNvSpPr>
            <a:spLocks noGrp="1"/>
          </p:cNvSpPr>
          <p:nvPr>
            <p:ph type="sldNum" sz="quarter" idx="12"/>
          </p:nvPr>
        </p:nvSpPr>
        <p:spPr/>
        <p:txBody>
          <a:bodyPr/>
          <a:lstStyle/>
          <a:p>
            <a:fld id="{4BBB0B02-7CA4-E54A-BD3D-FB148CEB9D6F}" type="slidenum">
              <a:rPr lang="en-US" smtClean="0"/>
              <a:t>‹#›</a:t>
            </a:fld>
            <a:endParaRPr lang="en-US"/>
          </a:p>
        </p:txBody>
      </p:sp>
    </p:spTree>
    <p:extLst>
      <p:ext uri="{BB962C8B-B14F-4D97-AF65-F5344CB8AC3E}">
        <p14:creationId xmlns:p14="http://schemas.microsoft.com/office/powerpoint/2010/main" val="528586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3D7BB16-7545-96F1-977C-90710788E8C2}"/>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xmlns="" id="{67262F87-6CC7-E9A8-08A7-2D8C3D0DAE7A}"/>
              </a:ext>
            </a:extLst>
          </p:cNvPr>
          <p:cNvSpPr>
            <a:spLocks noGrp="1"/>
          </p:cNvSpPr>
          <p:nvPr>
            <p:ph type="dt" sz="half" idx="10"/>
          </p:nvPr>
        </p:nvSpPr>
        <p:spPr/>
        <p:txBody>
          <a:bodyPr/>
          <a:lstStyle/>
          <a:p>
            <a:fld id="{848F2EB7-5FB7-8B49-8637-107E99CD9510}" type="datetimeFigureOut">
              <a:rPr lang="en-US" smtClean="0"/>
              <a:t>8/08/22</a:t>
            </a:fld>
            <a:endParaRPr lang="en-US"/>
          </a:p>
        </p:txBody>
      </p:sp>
      <p:sp>
        <p:nvSpPr>
          <p:cNvPr id="4" name="Footer Placeholder 3">
            <a:extLst>
              <a:ext uri="{FF2B5EF4-FFF2-40B4-BE49-F238E27FC236}">
                <a16:creationId xmlns:a16="http://schemas.microsoft.com/office/drawing/2014/main" xmlns="" id="{2CDA3C8A-8FC9-9FD4-CC1C-4568A8C27BE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C161D8D0-8D79-5046-E60D-4DB141ABA30F}"/>
              </a:ext>
            </a:extLst>
          </p:cNvPr>
          <p:cNvSpPr>
            <a:spLocks noGrp="1"/>
          </p:cNvSpPr>
          <p:nvPr>
            <p:ph type="sldNum" sz="quarter" idx="12"/>
          </p:nvPr>
        </p:nvSpPr>
        <p:spPr/>
        <p:txBody>
          <a:bodyPr/>
          <a:lstStyle/>
          <a:p>
            <a:fld id="{4BBB0B02-7CA4-E54A-BD3D-FB148CEB9D6F}" type="slidenum">
              <a:rPr lang="en-US" smtClean="0"/>
              <a:t>‹#›</a:t>
            </a:fld>
            <a:endParaRPr lang="en-US"/>
          </a:p>
        </p:txBody>
      </p:sp>
    </p:spTree>
    <p:extLst>
      <p:ext uri="{BB962C8B-B14F-4D97-AF65-F5344CB8AC3E}">
        <p14:creationId xmlns:p14="http://schemas.microsoft.com/office/powerpoint/2010/main" val="7450281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FE168D23-4741-150B-8490-F047FA457277}"/>
              </a:ext>
            </a:extLst>
          </p:cNvPr>
          <p:cNvSpPr>
            <a:spLocks noGrp="1"/>
          </p:cNvSpPr>
          <p:nvPr>
            <p:ph type="dt" sz="half" idx="10"/>
          </p:nvPr>
        </p:nvSpPr>
        <p:spPr/>
        <p:txBody>
          <a:bodyPr/>
          <a:lstStyle/>
          <a:p>
            <a:fld id="{848F2EB7-5FB7-8B49-8637-107E99CD9510}" type="datetimeFigureOut">
              <a:rPr lang="en-US" smtClean="0"/>
              <a:t>8/08/22</a:t>
            </a:fld>
            <a:endParaRPr lang="en-US"/>
          </a:p>
        </p:txBody>
      </p:sp>
      <p:sp>
        <p:nvSpPr>
          <p:cNvPr id="3" name="Footer Placeholder 2">
            <a:extLst>
              <a:ext uri="{FF2B5EF4-FFF2-40B4-BE49-F238E27FC236}">
                <a16:creationId xmlns:a16="http://schemas.microsoft.com/office/drawing/2014/main" xmlns="" id="{CBEDE753-1920-FD9F-A74E-70801AF9959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CD58EB9F-AB09-590F-4043-31B1155E6161}"/>
              </a:ext>
            </a:extLst>
          </p:cNvPr>
          <p:cNvSpPr>
            <a:spLocks noGrp="1"/>
          </p:cNvSpPr>
          <p:nvPr>
            <p:ph type="sldNum" sz="quarter" idx="12"/>
          </p:nvPr>
        </p:nvSpPr>
        <p:spPr/>
        <p:txBody>
          <a:bodyPr/>
          <a:lstStyle/>
          <a:p>
            <a:fld id="{4BBB0B02-7CA4-E54A-BD3D-FB148CEB9D6F}" type="slidenum">
              <a:rPr lang="en-US" smtClean="0"/>
              <a:t>‹#›</a:t>
            </a:fld>
            <a:endParaRPr lang="en-US"/>
          </a:p>
        </p:txBody>
      </p:sp>
    </p:spTree>
    <p:extLst>
      <p:ext uri="{BB962C8B-B14F-4D97-AF65-F5344CB8AC3E}">
        <p14:creationId xmlns:p14="http://schemas.microsoft.com/office/powerpoint/2010/main" val="9824592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5024A19-2010-7713-48F6-0911CCC1F78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xmlns="" id="{48ADC25D-4A25-EB48-8F45-584E1DA5C3B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xmlns="" id="{520E8317-60FA-2AD8-BCF9-9C083B8344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xmlns="" id="{310BBFE9-A344-4CB4-2D5E-E62C0148E167}"/>
              </a:ext>
            </a:extLst>
          </p:cNvPr>
          <p:cNvSpPr>
            <a:spLocks noGrp="1"/>
          </p:cNvSpPr>
          <p:nvPr>
            <p:ph type="dt" sz="half" idx="10"/>
          </p:nvPr>
        </p:nvSpPr>
        <p:spPr/>
        <p:txBody>
          <a:bodyPr/>
          <a:lstStyle/>
          <a:p>
            <a:fld id="{848F2EB7-5FB7-8B49-8637-107E99CD9510}" type="datetimeFigureOut">
              <a:rPr lang="en-US" smtClean="0"/>
              <a:t>8/08/22</a:t>
            </a:fld>
            <a:endParaRPr lang="en-US"/>
          </a:p>
        </p:txBody>
      </p:sp>
      <p:sp>
        <p:nvSpPr>
          <p:cNvPr id="6" name="Footer Placeholder 5">
            <a:extLst>
              <a:ext uri="{FF2B5EF4-FFF2-40B4-BE49-F238E27FC236}">
                <a16:creationId xmlns:a16="http://schemas.microsoft.com/office/drawing/2014/main" xmlns="" id="{28574907-F2AE-2E32-370E-77E3B4147FB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0BACDE19-319B-33E1-7921-C7A461046673}"/>
              </a:ext>
            </a:extLst>
          </p:cNvPr>
          <p:cNvSpPr>
            <a:spLocks noGrp="1"/>
          </p:cNvSpPr>
          <p:nvPr>
            <p:ph type="sldNum" sz="quarter" idx="12"/>
          </p:nvPr>
        </p:nvSpPr>
        <p:spPr/>
        <p:txBody>
          <a:bodyPr/>
          <a:lstStyle/>
          <a:p>
            <a:fld id="{4BBB0B02-7CA4-E54A-BD3D-FB148CEB9D6F}" type="slidenum">
              <a:rPr lang="en-US" smtClean="0"/>
              <a:t>‹#›</a:t>
            </a:fld>
            <a:endParaRPr lang="en-US"/>
          </a:p>
        </p:txBody>
      </p:sp>
    </p:spTree>
    <p:extLst>
      <p:ext uri="{BB962C8B-B14F-4D97-AF65-F5344CB8AC3E}">
        <p14:creationId xmlns:p14="http://schemas.microsoft.com/office/powerpoint/2010/main" val="3764531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5E64E93-7032-1FE3-6328-C4704C164E2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xmlns="" id="{094D3860-C38D-9834-8285-8136B76B5D0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6847E2B6-B41F-1409-9F8D-CE35ADA622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xmlns="" id="{8D7248A3-39B1-C4EB-D57D-3C8A991A8C03}"/>
              </a:ext>
            </a:extLst>
          </p:cNvPr>
          <p:cNvSpPr>
            <a:spLocks noGrp="1"/>
          </p:cNvSpPr>
          <p:nvPr>
            <p:ph type="dt" sz="half" idx="10"/>
          </p:nvPr>
        </p:nvSpPr>
        <p:spPr/>
        <p:txBody>
          <a:bodyPr/>
          <a:lstStyle/>
          <a:p>
            <a:fld id="{848F2EB7-5FB7-8B49-8637-107E99CD9510}" type="datetimeFigureOut">
              <a:rPr lang="en-US" smtClean="0"/>
              <a:t>8/08/22</a:t>
            </a:fld>
            <a:endParaRPr lang="en-US"/>
          </a:p>
        </p:txBody>
      </p:sp>
      <p:sp>
        <p:nvSpPr>
          <p:cNvPr id="6" name="Footer Placeholder 5">
            <a:extLst>
              <a:ext uri="{FF2B5EF4-FFF2-40B4-BE49-F238E27FC236}">
                <a16:creationId xmlns:a16="http://schemas.microsoft.com/office/drawing/2014/main" xmlns="" id="{22D09B95-85D2-E60B-A41D-66D681F21C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146A6120-7F18-5E8D-82FB-2F4999606B04}"/>
              </a:ext>
            </a:extLst>
          </p:cNvPr>
          <p:cNvSpPr>
            <a:spLocks noGrp="1"/>
          </p:cNvSpPr>
          <p:nvPr>
            <p:ph type="sldNum" sz="quarter" idx="12"/>
          </p:nvPr>
        </p:nvSpPr>
        <p:spPr/>
        <p:txBody>
          <a:bodyPr/>
          <a:lstStyle/>
          <a:p>
            <a:fld id="{4BBB0B02-7CA4-E54A-BD3D-FB148CEB9D6F}" type="slidenum">
              <a:rPr lang="en-US" smtClean="0"/>
              <a:t>‹#›</a:t>
            </a:fld>
            <a:endParaRPr lang="en-US"/>
          </a:p>
        </p:txBody>
      </p:sp>
    </p:spTree>
    <p:extLst>
      <p:ext uri="{BB962C8B-B14F-4D97-AF65-F5344CB8AC3E}">
        <p14:creationId xmlns:p14="http://schemas.microsoft.com/office/powerpoint/2010/main" val="61453660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870780E7-1390-CE68-F3A4-4157E8BB21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xmlns="" id="{8E504C23-631D-62E3-2D8A-95CB484202D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xmlns="" id="{B0B0F293-6D5C-C358-693B-3FF9AFB4985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8F2EB7-5FB7-8B49-8637-107E99CD9510}" type="datetimeFigureOut">
              <a:rPr lang="en-US" smtClean="0"/>
              <a:t>8/08/22</a:t>
            </a:fld>
            <a:endParaRPr lang="en-US"/>
          </a:p>
        </p:txBody>
      </p:sp>
      <p:sp>
        <p:nvSpPr>
          <p:cNvPr id="5" name="Footer Placeholder 4">
            <a:extLst>
              <a:ext uri="{FF2B5EF4-FFF2-40B4-BE49-F238E27FC236}">
                <a16:creationId xmlns:a16="http://schemas.microsoft.com/office/drawing/2014/main" xmlns="" id="{D3017687-1384-B3E6-B5E8-B60115E0945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C640BBCF-B3A1-3B3F-3728-D45A45749BD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BB0B02-7CA4-E54A-BD3D-FB148CEB9D6F}" type="slidenum">
              <a:rPr lang="en-US" smtClean="0"/>
              <a:t>‹#›</a:t>
            </a:fld>
            <a:endParaRPr lang="en-US"/>
          </a:p>
        </p:txBody>
      </p:sp>
    </p:spTree>
    <p:extLst>
      <p:ext uri="{BB962C8B-B14F-4D97-AF65-F5344CB8AC3E}">
        <p14:creationId xmlns:p14="http://schemas.microsoft.com/office/powerpoint/2010/main" val="34482021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4.jpeg"/><Relationship Id="rId3" Type="http://schemas.openxmlformats.org/officeDocument/2006/relationships/image" Target="../media/image9.jpeg"/></Relationships>
</file>

<file path=ppt/slides/_rels/slide11.xml.rels><?xml version="1.0" encoding="UTF-8" standalone="yes"?>
<Relationships xmlns="http://schemas.openxmlformats.org/package/2006/relationships"><Relationship Id="rId11" Type="http://schemas.openxmlformats.org/officeDocument/2006/relationships/image" Target="../media/image10.png"/><Relationship Id="rId12" Type="http://schemas.openxmlformats.org/officeDocument/2006/relationships/image" Target="../media/image12.png"/><Relationship Id="rId13" Type="http://schemas.openxmlformats.org/officeDocument/2006/relationships/image" Target="../media/image33.png"/><Relationship Id="rId14" Type="http://schemas.openxmlformats.org/officeDocument/2006/relationships/image" Target="../media/image34.png"/><Relationship Id="rId1" Type="http://schemas.openxmlformats.org/officeDocument/2006/relationships/slideLayout" Target="../slideLayouts/slideLayout1.xml"/><Relationship Id="rId2" Type="http://schemas.openxmlformats.org/officeDocument/2006/relationships/image" Target="../media/image25.jpeg"/><Relationship Id="rId3" Type="http://schemas.openxmlformats.org/officeDocument/2006/relationships/image" Target="../media/image26.png"/><Relationship Id="rId4" Type="http://schemas.openxmlformats.org/officeDocument/2006/relationships/image" Target="../media/image27.png"/><Relationship Id="rId5" Type="http://schemas.openxmlformats.org/officeDocument/2006/relationships/image" Target="../media/image28.png"/><Relationship Id="rId6" Type="http://schemas.openxmlformats.org/officeDocument/2006/relationships/image" Target="../media/image11.png"/><Relationship Id="rId7" Type="http://schemas.openxmlformats.org/officeDocument/2006/relationships/image" Target="../media/image29.png"/><Relationship Id="rId8" Type="http://schemas.openxmlformats.org/officeDocument/2006/relationships/image" Target="../media/image30.png"/><Relationship Id="rId9" Type="http://schemas.openxmlformats.org/officeDocument/2006/relationships/image" Target="../media/image31.png"/><Relationship Id="rId10" Type="http://schemas.openxmlformats.org/officeDocument/2006/relationships/image" Target="../media/image3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s://mobilenetworkguide.com.au/mobile_base_stations.html" TargetMode="External"/><Relationship Id="rId3" Type="http://schemas.openxmlformats.org/officeDocument/2006/relationships/image" Target="../media/image3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s://www.techopedia.com/definition/3167/hub"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1" Type="http://schemas.openxmlformats.org/officeDocument/2006/relationships/slide" Target="slide16.xml"/><Relationship Id="rId12" Type="http://schemas.openxmlformats.org/officeDocument/2006/relationships/slide" Target="slide17.xml"/><Relationship Id="rId13" Type="http://schemas.openxmlformats.org/officeDocument/2006/relationships/slide" Target="slide18.xml"/><Relationship Id="rId14" Type="http://schemas.openxmlformats.org/officeDocument/2006/relationships/image" Target="../media/image7.png"/><Relationship Id="rId1" Type="http://schemas.openxmlformats.org/officeDocument/2006/relationships/slideLayout" Target="../slideLayouts/slideLayout1.xml"/><Relationship Id="rId2" Type="http://schemas.openxmlformats.org/officeDocument/2006/relationships/slide" Target="slide4.xml"/><Relationship Id="rId3" Type="http://schemas.openxmlformats.org/officeDocument/2006/relationships/slide" Target="slide5.xml"/><Relationship Id="rId4" Type="http://schemas.openxmlformats.org/officeDocument/2006/relationships/slide" Target="slide8.xml"/><Relationship Id="rId5" Type="http://schemas.openxmlformats.org/officeDocument/2006/relationships/slide" Target="slide10.xml"/><Relationship Id="rId6" Type="http://schemas.openxmlformats.org/officeDocument/2006/relationships/slide" Target="slide11.xml"/><Relationship Id="rId7" Type="http://schemas.openxmlformats.org/officeDocument/2006/relationships/slide" Target="slide12.xml"/><Relationship Id="rId8" Type="http://schemas.openxmlformats.org/officeDocument/2006/relationships/slide" Target="slide13.xml"/><Relationship Id="rId9" Type="http://schemas.openxmlformats.org/officeDocument/2006/relationships/slide" Target="slide14.xml"/><Relationship Id="rId10" Type="http://schemas.openxmlformats.org/officeDocument/2006/relationships/slide" Target="slide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jpeg"/><Relationship Id="rId3"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1.xml"/><Relationship Id="rId2"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Layout" Target="../slideLayouts/slideLayout1.xml"/><Relationship Id="rId2" Type="http://schemas.openxmlformats.org/officeDocument/2006/relationships/image" Target="../media/image13.png"/></Relationships>
</file>

<file path=ppt/slides/_rels/slide7.xml.rels><?xml version="1.0" encoding="UTF-8" standalone="yes"?>
<Relationships xmlns="http://schemas.openxmlformats.org/package/2006/relationships"><Relationship Id="rId12" Type="http://schemas.openxmlformats.org/officeDocument/2006/relationships/image" Target="../media/image120.png"/><Relationship Id="rId13" Type="http://schemas.openxmlformats.org/officeDocument/2006/relationships/image" Target="../media/image20.png"/><Relationship Id="rId14" Type="http://schemas.openxmlformats.org/officeDocument/2006/relationships/customXml" Target="../ink/ink4.xml"/><Relationship Id="rId15" Type="http://schemas.openxmlformats.org/officeDocument/2006/relationships/image" Target="../media/image140.png"/><Relationship Id="rId16" Type="http://schemas.openxmlformats.org/officeDocument/2006/relationships/customXml" Target="../ink/ink5.xml"/><Relationship Id="rId17" Type="http://schemas.openxmlformats.org/officeDocument/2006/relationships/image" Target="../media/image150.png"/><Relationship Id="rId18" Type="http://schemas.openxmlformats.org/officeDocument/2006/relationships/customXml" Target="../ink/ink6.xml"/><Relationship Id="rId19" Type="http://schemas.openxmlformats.org/officeDocument/2006/relationships/image" Target="../media/image160.png"/><Relationship Id="rId20" Type="http://schemas.openxmlformats.org/officeDocument/2006/relationships/customXml" Target="../ink/ink7.xml"/><Relationship Id="rId21" Type="http://schemas.openxmlformats.org/officeDocument/2006/relationships/image" Target="../media/image170.png"/><Relationship Id="rId1" Type="http://schemas.openxmlformats.org/officeDocument/2006/relationships/slideLayout" Target="../slideLayouts/slideLayout1.xml"/><Relationship Id="rId2" Type="http://schemas.openxmlformats.org/officeDocument/2006/relationships/image" Target="../media/image16.png"/><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19.png"/><Relationship Id="rId6" Type="http://schemas.openxmlformats.org/officeDocument/2006/relationships/customXml" Target="../ink/ink1.xml"/><Relationship Id="rId7" Type="http://schemas.openxmlformats.org/officeDocument/2006/relationships/image" Target="../media/image100.png"/><Relationship Id="rId8" Type="http://schemas.openxmlformats.org/officeDocument/2006/relationships/customXml" Target="../ink/ink2.xml"/><Relationship Id="rId9" Type="http://schemas.openxmlformats.org/officeDocument/2006/relationships/customXml" Target="../ink/ink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1.png"/><Relationship Id="rId3" Type="http://schemas.openxmlformats.org/officeDocument/2006/relationships/image" Target="../media/image2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BA458BA-50FD-2F17-3080-2C91117E449B}"/>
              </a:ext>
            </a:extLst>
          </p:cNvPr>
          <p:cNvSpPr>
            <a:spLocks noGrp="1"/>
          </p:cNvSpPr>
          <p:nvPr>
            <p:ph type="ctrTitle"/>
          </p:nvPr>
        </p:nvSpPr>
        <p:spPr>
          <a:xfrm>
            <a:off x="1524000" y="107951"/>
            <a:ext cx="9144000" cy="963612"/>
          </a:xfrm>
        </p:spPr>
        <p:txBody>
          <a:bodyPr/>
          <a:lstStyle/>
          <a:p>
            <a:r>
              <a:rPr lang="en-US" dirty="0"/>
              <a:t>About </a:t>
            </a:r>
            <a:r>
              <a:rPr lang="en-US" dirty="0" smtClean="0"/>
              <a:t>Networks</a:t>
            </a:r>
            <a:endParaRPr lang="en-US" dirty="0"/>
          </a:p>
        </p:txBody>
      </p:sp>
      <p:sp>
        <p:nvSpPr>
          <p:cNvPr id="4" name="TextBox 3">
            <a:extLst>
              <a:ext uri="{FF2B5EF4-FFF2-40B4-BE49-F238E27FC236}">
                <a16:creationId xmlns:a16="http://schemas.microsoft.com/office/drawing/2014/main" xmlns="" id="{D57C53F2-9C60-211D-43D2-0E95BF8CADC3}"/>
              </a:ext>
            </a:extLst>
          </p:cNvPr>
          <p:cNvSpPr txBox="1"/>
          <p:nvPr/>
        </p:nvSpPr>
        <p:spPr>
          <a:xfrm>
            <a:off x="876300" y="1560869"/>
            <a:ext cx="10839450" cy="646331"/>
          </a:xfrm>
          <a:prstGeom prst="rect">
            <a:avLst/>
          </a:prstGeom>
          <a:noFill/>
        </p:spPr>
        <p:txBody>
          <a:bodyPr wrap="square" rtlCol="0">
            <a:spAutoFit/>
          </a:bodyPr>
          <a:lstStyle/>
          <a:p>
            <a:endParaRPr lang="en-US" dirty="0"/>
          </a:p>
          <a:p>
            <a:endParaRPr lang="en-US" dirty="0"/>
          </a:p>
        </p:txBody>
      </p:sp>
      <p:sp>
        <p:nvSpPr>
          <p:cNvPr id="5" name="TextBox 4">
            <a:extLst>
              <a:ext uri="{FF2B5EF4-FFF2-40B4-BE49-F238E27FC236}">
                <a16:creationId xmlns:a16="http://schemas.microsoft.com/office/drawing/2014/main" xmlns="" id="{ABCBC5A9-8360-7622-72DA-0EED8D932BF9}"/>
              </a:ext>
            </a:extLst>
          </p:cNvPr>
          <p:cNvSpPr txBox="1"/>
          <p:nvPr/>
        </p:nvSpPr>
        <p:spPr>
          <a:xfrm>
            <a:off x="1585913" y="6574491"/>
            <a:ext cx="8939212" cy="276999"/>
          </a:xfrm>
          <a:prstGeom prst="rect">
            <a:avLst/>
          </a:prstGeom>
          <a:noFill/>
        </p:spPr>
        <p:txBody>
          <a:bodyPr wrap="square" rtlCol="0">
            <a:spAutoFit/>
          </a:bodyPr>
          <a:lstStyle/>
          <a:p>
            <a:r>
              <a:rPr lang="en-US" sz="1200" dirty="0"/>
              <a:t>Peter Faulks                                                                               </a:t>
            </a:r>
            <a:r>
              <a:rPr lang="en-US" sz="1200" dirty="0" smtClean="0"/>
              <a:t>About  Networks                                                                            Slide </a:t>
            </a:r>
            <a:fld id="{208F2870-CF30-0041-B099-389F21059FB0}" type="slidenum">
              <a:rPr lang="en-US" sz="1200" smtClean="0"/>
              <a:t>1</a:t>
            </a:fld>
            <a:endParaRPr lang="en-US" sz="1200" dirty="0"/>
          </a:p>
        </p:txBody>
      </p:sp>
      <p:sp>
        <p:nvSpPr>
          <p:cNvPr id="6" name="Action Button: Back or Previous 5">
            <a:hlinkClick r:id="" action="ppaction://hlinkshowjump?jump=previousslide" highlightClick="1"/>
            <a:extLst>
              <a:ext uri="{FF2B5EF4-FFF2-40B4-BE49-F238E27FC236}">
                <a16:creationId xmlns:a16="http://schemas.microsoft.com/office/drawing/2014/main" xmlns="" id="{7CC3EBB4-20CC-5FD5-3A5C-3AFB4EF84225}"/>
              </a:ext>
            </a:extLst>
          </p:cNvPr>
          <p:cNvSpPr/>
          <p:nvPr/>
        </p:nvSpPr>
        <p:spPr>
          <a:xfrm>
            <a:off x="9629774" y="5808186"/>
            <a:ext cx="485775" cy="371475"/>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ction Button: Forwards or Next 6">
            <a:hlinkClick r:id="" action="ppaction://hlinkshowjump?jump=nextslide" highlightClick="1"/>
            <a:extLst>
              <a:ext uri="{FF2B5EF4-FFF2-40B4-BE49-F238E27FC236}">
                <a16:creationId xmlns:a16="http://schemas.microsoft.com/office/drawing/2014/main" xmlns="" id="{BF97CA21-795D-EA18-0859-EAF3242C2F6E}"/>
              </a:ext>
            </a:extLst>
          </p:cNvPr>
          <p:cNvSpPr/>
          <p:nvPr/>
        </p:nvSpPr>
        <p:spPr>
          <a:xfrm>
            <a:off x="10215562" y="5808186"/>
            <a:ext cx="457200" cy="371475"/>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ction Button: Home 7">
            <a:hlinkClick r:id="" action="ppaction://hlinkshowjump?jump=firstslide" highlightClick="1"/>
            <a:extLst>
              <a:ext uri="{FF2B5EF4-FFF2-40B4-BE49-F238E27FC236}">
                <a16:creationId xmlns:a16="http://schemas.microsoft.com/office/drawing/2014/main" xmlns="" id="{6DAA143F-8E1C-2715-88A5-16F32BC9DD3D}"/>
              </a:ext>
            </a:extLst>
          </p:cNvPr>
          <p:cNvSpPr/>
          <p:nvPr/>
        </p:nvSpPr>
        <p:spPr>
          <a:xfrm>
            <a:off x="10787062" y="5808186"/>
            <a:ext cx="528638" cy="371475"/>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Diagram&#10;&#10;Description automatically generated">
            <a:extLst>
              <a:ext uri="{FF2B5EF4-FFF2-40B4-BE49-F238E27FC236}">
                <a16:creationId xmlns:a16="http://schemas.microsoft.com/office/drawing/2014/main" xmlns="" id="{19129321-63B3-B490-327B-BE7E3DB06E38}"/>
              </a:ext>
            </a:extLst>
          </p:cNvPr>
          <p:cNvPicPr>
            <a:picLocks noChangeAspect="1"/>
          </p:cNvPicPr>
          <p:nvPr/>
        </p:nvPicPr>
        <p:blipFill>
          <a:blip r:embed="rId2"/>
          <a:stretch>
            <a:fillRect/>
          </a:stretch>
        </p:blipFill>
        <p:spPr>
          <a:xfrm>
            <a:off x="262151" y="1418807"/>
            <a:ext cx="3352800" cy="2755900"/>
          </a:xfrm>
          <a:prstGeom prst="rect">
            <a:avLst/>
          </a:prstGeom>
        </p:spPr>
      </p:pic>
      <p:pic>
        <p:nvPicPr>
          <p:cNvPr id="13" name="Picture 12" descr="Diagram&#10;&#10;Description automatically generated">
            <a:extLst>
              <a:ext uri="{FF2B5EF4-FFF2-40B4-BE49-F238E27FC236}">
                <a16:creationId xmlns:a16="http://schemas.microsoft.com/office/drawing/2014/main" xmlns="" id="{EE282514-CF52-6222-7864-E4A633C66115}"/>
              </a:ext>
            </a:extLst>
          </p:cNvPr>
          <p:cNvPicPr>
            <a:picLocks noChangeAspect="1"/>
          </p:cNvPicPr>
          <p:nvPr/>
        </p:nvPicPr>
        <p:blipFill>
          <a:blip r:embed="rId3"/>
          <a:stretch>
            <a:fillRect/>
          </a:stretch>
        </p:blipFill>
        <p:spPr>
          <a:xfrm>
            <a:off x="5543896" y="1575741"/>
            <a:ext cx="6395052" cy="3586114"/>
          </a:xfrm>
          <a:prstGeom prst="rect">
            <a:avLst/>
          </a:prstGeom>
        </p:spPr>
      </p:pic>
      <p:pic>
        <p:nvPicPr>
          <p:cNvPr id="17" name="Picture 16" descr="Diagram&#10;&#10;Description automatically generated">
            <a:extLst>
              <a:ext uri="{FF2B5EF4-FFF2-40B4-BE49-F238E27FC236}">
                <a16:creationId xmlns:a16="http://schemas.microsoft.com/office/drawing/2014/main" xmlns="" id="{D9E52B94-B4EE-8365-307A-0A32A4CD96FC}"/>
              </a:ext>
            </a:extLst>
          </p:cNvPr>
          <p:cNvPicPr>
            <a:picLocks noChangeAspect="1"/>
          </p:cNvPicPr>
          <p:nvPr/>
        </p:nvPicPr>
        <p:blipFill>
          <a:blip r:embed="rId4"/>
          <a:stretch>
            <a:fillRect/>
          </a:stretch>
        </p:blipFill>
        <p:spPr>
          <a:xfrm>
            <a:off x="2970711" y="3504076"/>
            <a:ext cx="2610608" cy="1868695"/>
          </a:xfrm>
          <a:prstGeom prst="rect">
            <a:avLst/>
          </a:prstGeom>
        </p:spPr>
      </p:pic>
      <p:sp>
        <p:nvSpPr>
          <p:cNvPr id="18" name="TextBox 17">
            <a:extLst>
              <a:ext uri="{FF2B5EF4-FFF2-40B4-BE49-F238E27FC236}">
                <a16:creationId xmlns:a16="http://schemas.microsoft.com/office/drawing/2014/main" xmlns="" id="{8F420DDD-57CB-70E6-41AA-55586534A3D8}"/>
              </a:ext>
            </a:extLst>
          </p:cNvPr>
          <p:cNvSpPr txBox="1"/>
          <p:nvPr/>
        </p:nvSpPr>
        <p:spPr>
          <a:xfrm>
            <a:off x="2906973" y="1560869"/>
            <a:ext cx="2142699" cy="369332"/>
          </a:xfrm>
          <a:prstGeom prst="rect">
            <a:avLst/>
          </a:prstGeom>
          <a:noFill/>
        </p:spPr>
        <p:txBody>
          <a:bodyPr wrap="square" rtlCol="0">
            <a:spAutoFit/>
          </a:bodyPr>
          <a:lstStyle/>
          <a:p>
            <a:r>
              <a:rPr lang="en-US" dirty="0">
                <a:solidFill>
                  <a:schemeClr val="accent2">
                    <a:lumMod val="50000"/>
                  </a:schemeClr>
                </a:solidFill>
              </a:rPr>
              <a:t>Wide Area Network</a:t>
            </a:r>
          </a:p>
        </p:txBody>
      </p:sp>
      <p:pic>
        <p:nvPicPr>
          <p:cNvPr id="20" name="Picture 19" descr="Diagram, schematic&#10;&#10;Description automatically generated">
            <a:extLst>
              <a:ext uri="{FF2B5EF4-FFF2-40B4-BE49-F238E27FC236}">
                <a16:creationId xmlns:a16="http://schemas.microsoft.com/office/drawing/2014/main" xmlns="" id="{D2B35328-7C23-EAD5-B281-7A0A3A31943D}"/>
              </a:ext>
            </a:extLst>
          </p:cNvPr>
          <p:cNvPicPr>
            <a:picLocks noChangeAspect="1"/>
          </p:cNvPicPr>
          <p:nvPr/>
        </p:nvPicPr>
        <p:blipFill>
          <a:blip r:embed="rId5"/>
          <a:stretch>
            <a:fillRect/>
          </a:stretch>
        </p:blipFill>
        <p:spPr>
          <a:xfrm>
            <a:off x="243006" y="4378064"/>
            <a:ext cx="2523037" cy="1791838"/>
          </a:xfrm>
          <a:prstGeom prst="rect">
            <a:avLst/>
          </a:prstGeom>
        </p:spPr>
      </p:pic>
      <p:sp>
        <p:nvSpPr>
          <p:cNvPr id="14" name="Rectangle 66">
            <a:extLst>
              <a:ext uri="{FF2B5EF4-FFF2-40B4-BE49-F238E27FC236}">
                <a16:creationId xmlns:a16="http://schemas.microsoft.com/office/drawing/2014/main" xmlns="" id="{74E4458E-3C8D-9F11-F0D2-F3C14C7BECDE}"/>
              </a:ext>
            </a:extLst>
          </p:cNvPr>
          <p:cNvSpPr txBox="1">
            <a:spLocks/>
          </p:cNvSpPr>
          <p:nvPr/>
        </p:nvSpPr>
        <p:spPr>
          <a:xfrm>
            <a:off x="4310064" y="5626502"/>
            <a:ext cx="7643866"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mtClean="0">
                <a:solidFill>
                  <a:srgbClr val="150971"/>
                </a:solidFill>
                <a:latin typeface="Calibri" pitchFamily="34" charset="0"/>
              </a:rPr>
              <a:t>Peter J Faulks</a:t>
            </a:r>
            <a:endParaRPr lang="en-US" dirty="0">
              <a:latin typeface="Calibri" pitchFamily="34" charset="0"/>
            </a:endParaRPr>
          </a:p>
        </p:txBody>
      </p:sp>
    </p:spTree>
    <p:extLst>
      <p:ext uri="{BB962C8B-B14F-4D97-AF65-F5344CB8AC3E}">
        <p14:creationId xmlns:p14="http://schemas.microsoft.com/office/powerpoint/2010/main" val="20731788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BA458BA-50FD-2F17-3080-2C91117E449B}"/>
              </a:ext>
            </a:extLst>
          </p:cNvPr>
          <p:cNvSpPr>
            <a:spLocks noGrp="1"/>
          </p:cNvSpPr>
          <p:nvPr>
            <p:ph type="ctrTitle"/>
          </p:nvPr>
        </p:nvSpPr>
        <p:spPr>
          <a:xfrm>
            <a:off x="-133684" y="0"/>
            <a:ext cx="12067256" cy="963612"/>
          </a:xfrm>
        </p:spPr>
        <p:txBody>
          <a:bodyPr>
            <a:normAutofit/>
          </a:bodyPr>
          <a:lstStyle/>
          <a:p>
            <a:r>
              <a:rPr lang="en-US" dirty="0" smtClean="0">
                <a:latin typeface="Calibri" panose="020F0502020204030204" pitchFamily="34" charset="0"/>
                <a:ea typeface="MS Mincho" panose="02020609040205080304" pitchFamily="49" charset="-128"/>
                <a:cs typeface="Times New Roman" panose="02020603050405020304" pitchFamily="18" charset="0"/>
              </a:rPr>
              <a:t>Two advantages </a:t>
            </a:r>
            <a:r>
              <a:rPr lang="en-US" dirty="0">
                <a:latin typeface="Calibri" panose="020F0502020204030204" pitchFamily="34" charset="0"/>
                <a:ea typeface="MS Mincho" panose="02020609040205080304" pitchFamily="49" charset="-128"/>
                <a:cs typeface="Times New Roman" panose="02020603050405020304" pitchFamily="18" charset="0"/>
              </a:rPr>
              <a:t>of Wireless networks</a:t>
            </a:r>
            <a:endParaRPr lang="en-US" dirty="0"/>
          </a:p>
        </p:txBody>
      </p:sp>
      <p:sp>
        <p:nvSpPr>
          <p:cNvPr id="4" name="TextBox 3">
            <a:extLst>
              <a:ext uri="{FF2B5EF4-FFF2-40B4-BE49-F238E27FC236}">
                <a16:creationId xmlns:a16="http://schemas.microsoft.com/office/drawing/2014/main" xmlns="" id="{D57C53F2-9C60-211D-43D2-0E95BF8CADC3}"/>
              </a:ext>
            </a:extLst>
          </p:cNvPr>
          <p:cNvSpPr txBox="1"/>
          <p:nvPr/>
        </p:nvSpPr>
        <p:spPr>
          <a:xfrm>
            <a:off x="876300" y="1560869"/>
            <a:ext cx="10839450" cy="646331"/>
          </a:xfrm>
          <a:prstGeom prst="rect">
            <a:avLst/>
          </a:prstGeom>
          <a:noFill/>
        </p:spPr>
        <p:txBody>
          <a:bodyPr wrap="square" rtlCol="0">
            <a:spAutoFit/>
          </a:bodyPr>
          <a:lstStyle/>
          <a:p>
            <a:endParaRPr lang="en-US" dirty="0"/>
          </a:p>
          <a:p>
            <a:endParaRPr lang="en-US" dirty="0"/>
          </a:p>
        </p:txBody>
      </p:sp>
      <p:sp>
        <p:nvSpPr>
          <p:cNvPr id="11" name="Subtitle 10">
            <a:extLst>
              <a:ext uri="{FF2B5EF4-FFF2-40B4-BE49-F238E27FC236}">
                <a16:creationId xmlns:a16="http://schemas.microsoft.com/office/drawing/2014/main" xmlns="" id="{06FBA3B7-C48B-F9D2-3F90-838453A5CDA0}"/>
              </a:ext>
            </a:extLst>
          </p:cNvPr>
          <p:cNvSpPr>
            <a:spLocks noGrp="1"/>
          </p:cNvSpPr>
          <p:nvPr>
            <p:ph type="subTitle" idx="1"/>
          </p:nvPr>
        </p:nvSpPr>
        <p:spPr>
          <a:xfrm>
            <a:off x="253624" y="1141473"/>
            <a:ext cx="11679947" cy="1655762"/>
          </a:xfrm>
        </p:spPr>
        <p:txBody>
          <a:bodyPr>
            <a:normAutofit fontScale="25000" lnSpcReduction="20000"/>
          </a:bodyPr>
          <a:lstStyle/>
          <a:p>
            <a:pPr>
              <a:spcAft>
                <a:spcPts val="900"/>
              </a:spcAft>
            </a:pPr>
            <a:r>
              <a:rPr lang="en-AU" sz="12800" dirty="0">
                <a:solidFill>
                  <a:srgbClr val="000000"/>
                </a:solidFill>
                <a:latin typeface="Calibri" panose="020F0502020204030204" pitchFamily="34" charset="0"/>
                <a:ea typeface="MS Mincho" panose="02020609040205080304" pitchFamily="49" charset="-128"/>
                <a:cs typeface="Times New Roman" panose="02020603050405020304" pitchFamily="18" charset="0"/>
              </a:rPr>
              <a:t>1. Wireless networks enable multiple devices to use the same internet connection remotely, as well as share files and other resources.</a:t>
            </a:r>
          </a:p>
          <a:p>
            <a:endParaRPr lang="en-US" sz="12800" dirty="0">
              <a:solidFill>
                <a:srgbClr val="000000"/>
              </a:solidFill>
              <a:latin typeface="Calibri" panose="020F0502020204030204" pitchFamily="34" charset="0"/>
              <a:ea typeface="Times New Roman" panose="02020603050405020304" pitchFamily="18" charset="0"/>
            </a:endParaRPr>
          </a:p>
          <a:p>
            <a:r>
              <a:rPr lang="en-AU" sz="12800" dirty="0">
                <a:solidFill>
                  <a:srgbClr val="000000"/>
                </a:solidFill>
                <a:latin typeface="Calibri" panose="020F0502020204030204" pitchFamily="34" charset="0"/>
                <a:ea typeface="MS Mincho" panose="02020609040205080304" pitchFamily="49" charset="-128"/>
                <a:cs typeface="Times New Roman" panose="02020603050405020304" pitchFamily="18" charset="0"/>
              </a:rPr>
              <a:t>2. They also allow mobile devices, such as laptops, tablets and mobile phones to move around within the network area freely and still maintain a connection to the internet and the network.</a:t>
            </a:r>
            <a:endParaRPr lang="en-AU" sz="12800" dirty="0">
              <a:solidFill>
                <a:srgbClr val="000000"/>
              </a:solidFill>
              <a:latin typeface="Times" pitchFamily="2" charset="0"/>
              <a:ea typeface="MS Mincho" panose="02020609040205080304" pitchFamily="49" charset="-128"/>
              <a:cs typeface="Times New Roman" panose="02020603050405020304" pitchFamily="18" charset="0"/>
            </a:endParaRPr>
          </a:p>
          <a:p>
            <a:endParaRPr lang="en-US" sz="12800" dirty="0" smtClean="0">
              <a:solidFill>
                <a:srgbClr val="FF6600"/>
              </a:solidFill>
              <a:latin typeface="Calibri" panose="020F0502020204030204" pitchFamily="34" charset="0"/>
              <a:ea typeface="Times New Roman" panose="02020603050405020304" pitchFamily="18" charset="0"/>
            </a:endParaRPr>
          </a:p>
          <a:p>
            <a:endParaRPr lang="en-US" dirty="0"/>
          </a:p>
        </p:txBody>
      </p:sp>
      <p:sp>
        <p:nvSpPr>
          <p:cNvPr id="9" name="TextBox 8">
            <a:extLst>
              <a:ext uri="{FF2B5EF4-FFF2-40B4-BE49-F238E27FC236}">
                <a16:creationId xmlns:a16="http://schemas.microsoft.com/office/drawing/2014/main" xmlns="" id="{ABCBC5A9-8360-7622-72DA-0EED8D932BF9}"/>
              </a:ext>
            </a:extLst>
          </p:cNvPr>
          <p:cNvSpPr txBox="1"/>
          <p:nvPr/>
        </p:nvSpPr>
        <p:spPr>
          <a:xfrm>
            <a:off x="1585913" y="6574491"/>
            <a:ext cx="8939212" cy="276999"/>
          </a:xfrm>
          <a:prstGeom prst="rect">
            <a:avLst/>
          </a:prstGeom>
          <a:noFill/>
        </p:spPr>
        <p:txBody>
          <a:bodyPr wrap="square" rtlCol="0">
            <a:spAutoFit/>
          </a:bodyPr>
          <a:lstStyle/>
          <a:p>
            <a:r>
              <a:rPr lang="en-US" sz="1200" dirty="0"/>
              <a:t>Peter Faulks                                                                               </a:t>
            </a:r>
            <a:r>
              <a:rPr lang="en-US" sz="1200" dirty="0" smtClean="0"/>
              <a:t>About Networks.                                                                             </a:t>
            </a:r>
            <a:r>
              <a:rPr lang="en-US" sz="1200" dirty="0"/>
              <a:t>Slide </a:t>
            </a:r>
            <a:fld id="{208F2870-CF30-0041-B099-389F21059FB0}" type="slidenum">
              <a:rPr lang="en-US" sz="1200" smtClean="0"/>
              <a:t>10</a:t>
            </a:fld>
            <a:endParaRPr lang="en-US" sz="1200" dirty="0"/>
          </a:p>
        </p:txBody>
      </p:sp>
      <p:sp>
        <p:nvSpPr>
          <p:cNvPr id="10" name="Action Button: Back or Previous 9">
            <a:hlinkClick r:id="" action="ppaction://hlinkshowjump?jump=previousslide" highlightClick="1"/>
            <a:extLst>
              <a:ext uri="{FF2B5EF4-FFF2-40B4-BE49-F238E27FC236}">
                <a16:creationId xmlns:a16="http://schemas.microsoft.com/office/drawing/2014/main" xmlns="" id="{7CC3EBB4-20CC-5FD5-3A5C-3AFB4EF84225}"/>
              </a:ext>
            </a:extLst>
          </p:cNvPr>
          <p:cNvSpPr/>
          <p:nvPr/>
        </p:nvSpPr>
        <p:spPr>
          <a:xfrm>
            <a:off x="10474909" y="6388753"/>
            <a:ext cx="485775" cy="371475"/>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ction Button: Forwards or Next 6">
            <a:hlinkClick r:id="" action="ppaction://hlinkshowjump?jump=nextslide" highlightClick="1"/>
            <a:extLst>
              <a:ext uri="{FF2B5EF4-FFF2-40B4-BE49-F238E27FC236}">
                <a16:creationId xmlns:a16="http://schemas.microsoft.com/office/drawing/2014/main" xmlns="" id="{BF97CA21-795D-EA18-0859-EAF3242C2F6E}"/>
              </a:ext>
            </a:extLst>
          </p:cNvPr>
          <p:cNvSpPr/>
          <p:nvPr/>
        </p:nvSpPr>
        <p:spPr>
          <a:xfrm>
            <a:off x="11060697" y="6388753"/>
            <a:ext cx="457200" cy="371475"/>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ction Button: Home 12">
            <a:hlinkClick r:id="" action="ppaction://hlinkshowjump?jump=firstslide" highlightClick="1"/>
            <a:extLst>
              <a:ext uri="{FF2B5EF4-FFF2-40B4-BE49-F238E27FC236}">
                <a16:creationId xmlns:a16="http://schemas.microsoft.com/office/drawing/2014/main" xmlns="" id="{6DAA143F-8E1C-2715-88A5-16F32BC9DD3D}"/>
              </a:ext>
            </a:extLst>
          </p:cNvPr>
          <p:cNvSpPr/>
          <p:nvPr/>
        </p:nvSpPr>
        <p:spPr>
          <a:xfrm>
            <a:off x="11632197" y="6388753"/>
            <a:ext cx="528638" cy="371475"/>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computers.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3624" y="4228097"/>
            <a:ext cx="4241800" cy="1917700"/>
          </a:xfrm>
          <a:prstGeom prst="rect">
            <a:avLst/>
          </a:prstGeom>
        </p:spPr>
      </p:pic>
      <p:pic>
        <p:nvPicPr>
          <p:cNvPr id="14" name="Picture 13" descr="virtual.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54131" y="4026553"/>
            <a:ext cx="3429000" cy="2362200"/>
          </a:xfrm>
          <a:prstGeom prst="rect">
            <a:avLst/>
          </a:prstGeom>
        </p:spPr>
      </p:pic>
    </p:spTree>
    <p:extLst>
      <p:ext uri="{BB962C8B-B14F-4D97-AF65-F5344CB8AC3E}">
        <p14:creationId xmlns:p14="http://schemas.microsoft.com/office/powerpoint/2010/main" val="25226661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6" name="Straight Connector 45"/>
          <p:cNvCxnSpPr/>
          <p:nvPr/>
        </p:nvCxnSpPr>
        <p:spPr>
          <a:xfrm flipH="1">
            <a:off x="695158" y="3608699"/>
            <a:ext cx="3114842" cy="0"/>
          </a:xfrm>
          <a:prstGeom prst="line">
            <a:avLst/>
          </a:prstGeom>
          <a:ln w="38100" cmpd="sng">
            <a:solidFill>
              <a:srgbClr val="FF0000"/>
            </a:solidFill>
          </a:ln>
        </p:spPr>
        <p:style>
          <a:lnRef idx="2">
            <a:schemeClr val="accent1"/>
          </a:lnRef>
          <a:fillRef idx="0">
            <a:schemeClr val="accent1"/>
          </a:fillRef>
          <a:effectRef idx="1">
            <a:schemeClr val="accent1"/>
          </a:effectRef>
          <a:fontRef idx="minor">
            <a:schemeClr val="tx1"/>
          </a:fontRef>
        </p:style>
      </p:cxnSp>
      <p:sp>
        <p:nvSpPr>
          <p:cNvPr id="2" name="Title 1">
            <a:extLst>
              <a:ext uri="{FF2B5EF4-FFF2-40B4-BE49-F238E27FC236}">
                <a16:creationId xmlns:a16="http://schemas.microsoft.com/office/drawing/2014/main" xmlns="" id="{EBA458BA-50FD-2F17-3080-2C91117E449B}"/>
              </a:ext>
            </a:extLst>
          </p:cNvPr>
          <p:cNvSpPr>
            <a:spLocks noGrp="1"/>
          </p:cNvSpPr>
          <p:nvPr>
            <p:ph type="ctrTitle"/>
          </p:nvPr>
        </p:nvSpPr>
        <p:spPr>
          <a:xfrm>
            <a:off x="0" y="0"/>
            <a:ext cx="9144000" cy="963612"/>
          </a:xfrm>
        </p:spPr>
        <p:txBody>
          <a:bodyPr/>
          <a:lstStyle/>
          <a:p>
            <a:r>
              <a:rPr lang="en-US" b="1" dirty="0" smtClean="0"/>
              <a:t>A Wired </a:t>
            </a:r>
            <a:r>
              <a:rPr lang="en-US" b="1" dirty="0"/>
              <a:t>network?</a:t>
            </a:r>
            <a:endParaRPr lang="en-AU" dirty="0"/>
          </a:p>
        </p:txBody>
      </p:sp>
      <p:sp>
        <p:nvSpPr>
          <p:cNvPr id="4" name="TextBox 3">
            <a:extLst>
              <a:ext uri="{FF2B5EF4-FFF2-40B4-BE49-F238E27FC236}">
                <a16:creationId xmlns:a16="http://schemas.microsoft.com/office/drawing/2014/main" xmlns="" id="{D57C53F2-9C60-211D-43D2-0E95BF8CADC3}"/>
              </a:ext>
            </a:extLst>
          </p:cNvPr>
          <p:cNvSpPr txBox="1"/>
          <p:nvPr/>
        </p:nvSpPr>
        <p:spPr>
          <a:xfrm>
            <a:off x="211931" y="987113"/>
            <a:ext cx="10839450" cy="1200328"/>
          </a:xfrm>
          <a:prstGeom prst="rect">
            <a:avLst/>
          </a:prstGeom>
          <a:noFill/>
        </p:spPr>
        <p:txBody>
          <a:bodyPr wrap="square" rtlCol="0">
            <a:spAutoFit/>
          </a:bodyPr>
          <a:lstStyle/>
          <a:p>
            <a:r>
              <a:rPr lang="en-US" sz="2400" dirty="0" smtClean="0"/>
              <a:t>A Personal </a:t>
            </a:r>
            <a:r>
              <a:rPr lang="en-US" sz="2400" dirty="0"/>
              <a:t>Area Network using only cables.  (Printer, USB cables, phone cable, ) </a:t>
            </a:r>
            <a:endParaRPr lang="en-AU" sz="2400" dirty="0"/>
          </a:p>
          <a:p>
            <a:r>
              <a:rPr lang="en-US" sz="2400" dirty="0"/>
              <a:t>Connected to a wire or system of wires, as an electronic device connecting computer systems or peripheral devices</a:t>
            </a:r>
            <a:r>
              <a:rPr lang="en-AU" sz="2400" dirty="0"/>
              <a:t> </a:t>
            </a:r>
            <a:endParaRPr lang="en-US" sz="2400" dirty="0"/>
          </a:p>
        </p:txBody>
      </p:sp>
      <p:sp>
        <p:nvSpPr>
          <p:cNvPr id="24" name="TextBox 23">
            <a:extLst>
              <a:ext uri="{FF2B5EF4-FFF2-40B4-BE49-F238E27FC236}">
                <a16:creationId xmlns:a16="http://schemas.microsoft.com/office/drawing/2014/main" xmlns="" id="{5F965185-A876-0D22-E4D5-4312D9CF8FCF}"/>
              </a:ext>
            </a:extLst>
          </p:cNvPr>
          <p:cNvSpPr txBox="1"/>
          <p:nvPr/>
        </p:nvSpPr>
        <p:spPr>
          <a:xfrm>
            <a:off x="6618015" y="6454344"/>
            <a:ext cx="2101057" cy="369332"/>
          </a:xfrm>
          <a:prstGeom prst="rect">
            <a:avLst/>
          </a:prstGeom>
          <a:noFill/>
        </p:spPr>
        <p:txBody>
          <a:bodyPr wrap="square" rtlCol="0">
            <a:spAutoFit/>
          </a:bodyPr>
          <a:lstStyle/>
          <a:p>
            <a:r>
              <a:rPr lang="en-US" dirty="0"/>
              <a:t>Wired Printer</a:t>
            </a:r>
          </a:p>
        </p:txBody>
      </p:sp>
      <p:sp>
        <p:nvSpPr>
          <p:cNvPr id="25" name="TextBox 24">
            <a:extLst>
              <a:ext uri="{FF2B5EF4-FFF2-40B4-BE49-F238E27FC236}">
                <a16:creationId xmlns:a16="http://schemas.microsoft.com/office/drawing/2014/main" xmlns="" id="{F17D9334-1C3F-6782-655C-53B2467EA235}"/>
              </a:ext>
            </a:extLst>
          </p:cNvPr>
          <p:cNvSpPr txBox="1"/>
          <p:nvPr/>
        </p:nvSpPr>
        <p:spPr>
          <a:xfrm>
            <a:off x="5880652" y="2132416"/>
            <a:ext cx="2101057" cy="369332"/>
          </a:xfrm>
          <a:prstGeom prst="rect">
            <a:avLst/>
          </a:prstGeom>
          <a:noFill/>
        </p:spPr>
        <p:txBody>
          <a:bodyPr wrap="square" rtlCol="0">
            <a:spAutoFit/>
          </a:bodyPr>
          <a:lstStyle/>
          <a:p>
            <a:r>
              <a:rPr lang="en-US" dirty="0"/>
              <a:t>Wired </a:t>
            </a:r>
            <a:r>
              <a:rPr lang="en-US" dirty="0" smtClean="0"/>
              <a:t>modem</a:t>
            </a:r>
            <a:endParaRPr lang="en-US" dirty="0"/>
          </a:p>
        </p:txBody>
      </p:sp>
      <p:sp>
        <p:nvSpPr>
          <p:cNvPr id="26" name="TextBox 25">
            <a:extLst>
              <a:ext uri="{FF2B5EF4-FFF2-40B4-BE49-F238E27FC236}">
                <a16:creationId xmlns:a16="http://schemas.microsoft.com/office/drawing/2014/main" xmlns="" id="{2D5BA277-7590-1834-533D-BCF7D9EB00F0}"/>
              </a:ext>
            </a:extLst>
          </p:cNvPr>
          <p:cNvSpPr txBox="1"/>
          <p:nvPr/>
        </p:nvSpPr>
        <p:spPr>
          <a:xfrm>
            <a:off x="9636918" y="4063255"/>
            <a:ext cx="2101057" cy="646331"/>
          </a:xfrm>
          <a:prstGeom prst="rect">
            <a:avLst/>
          </a:prstGeom>
          <a:noFill/>
        </p:spPr>
        <p:txBody>
          <a:bodyPr wrap="square" rtlCol="0">
            <a:spAutoFit/>
          </a:bodyPr>
          <a:lstStyle/>
          <a:p>
            <a:r>
              <a:rPr lang="en-US" dirty="0"/>
              <a:t>USB Flash drive</a:t>
            </a:r>
          </a:p>
          <a:p>
            <a:r>
              <a:rPr lang="en-US" dirty="0"/>
              <a:t> plug </a:t>
            </a:r>
            <a:r>
              <a:rPr lang="en-US" dirty="0" smtClean="0"/>
              <a:t>in to Hub</a:t>
            </a:r>
            <a:endParaRPr lang="en-US" dirty="0"/>
          </a:p>
        </p:txBody>
      </p:sp>
      <p:sp>
        <p:nvSpPr>
          <p:cNvPr id="22" name="TextBox 21">
            <a:extLst>
              <a:ext uri="{FF2B5EF4-FFF2-40B4-BE49-F238E27FC236}">
                <a16:creationId xmlns:a16="http://schemas.microsoft.com/office/drawing/2014/main" xmlns="" id="{ABCBC5A9-8360-7622-72DA-0EED8D932BF9}"/>
              </a:ext>
            </a:extLst>
          </p:cNvPr>
          <p:cNvSpPr txBox="1"/>
          <p:nvPr/>
        </p:nvSpPr>
        <p:spPr>
          <a:xfrm>
            <a:off x="1585913" y="6574491"/>
            <a:ext cx="8939212" cy="276999"/>
          </a:xfrm>
          <a:prstGeom prst="rect">
            <a:avLst/>
          </a:prstGeom>
          <a:noFill/>
        </p:spPr>
        <p:txBody>
          <a:bodyPr wrap="square" rtlCol="0">
            <a:spAutoFit/>
          </a:bodyPr>
          <a:lstStyle/>
          <a:p>
            <a:r>
              <a:rPr lang="en-US" sz="1200" dirty="0"/>
              <a:t>Peter Faulks                                                                               </a:t>
            </a:r>
            <a:r>
              <a:rPr lang="en-US" sz="1200" dirty="0" smtClean="0"/>
              <a:t>About Networks.                                                                             </a:t>
            </a:r>
            <a:r>
              <a:rPr lang="en-US" sz="1200" dirty="0"/>
              <a:t>Slide </a:t>
            </a:r>
            <a:fld id="{208F2870-CF30-0041-B099-389F21059FB0}" type="slidenum">
              <a:rPr lang="en-US" sz="1200" smtClean="0"/>
              <a:t>11</a:t>
            </a:fld>
            <a:endParaRPr lang="en-US" sz="1200" dirty="0"/>
          </a:p>
        </p:txBody>
      </p:sp>
      <p:sp>
        <p:nvSpPr>
          <p:cNvPr id="27" name="Action Button: Back or Previous 26">
            <a:hlinkClick r:id="" action="ppaction://hlinkshowjump?jump=previousslide" highlightClick="1"/>
            <a:extLst>
              <a:ext uri="{FF2B5EF4-FFF2-40B4-BE49-F238E27FC236}">
                <a16:creationId xmlns:a16="http://schemas.microsoft.com/office/drawing/2014/main" xmlns="" id="{7CC3EBB4-20CC-5FD5-3A5C-3AFB4EF84225}"/>
              </a:ext>
            </a:extLst>
          </p:cNvPr>
          <p:cNvSpPr/>
          <p:nvPr/>
        </p:nvSpPr>
        <p:spPr>
          <a:xfrm>
            <a:off x="10474909" y="6388753"/>
            <a:ext cx="485775" cy="371475"/>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Action Button: Forwards or Next 6">
            <a:hlinkClick r:id="" action="ppaction://hlinkshowjump?jump=nextslide" highlightClick="1"/>
            <a:extLst>
              <a:ext uri="{FF2B5EF4-FFF2-40B4-BE49-F238E27FC236}">
                <a16:creationId xmlns:a16="http://schemas.microsoft.com/office/drawing/2014/main" xmlns="" id="{BF97CA21-795D-EA18-0859-EAF3242C2F6E}"/>
              </a:ext>
            </a:extLst>
          </p:cNvPr>
          <p:cNvSpPr/>
          <p:nvPr/>
        </p:nvSpPr>
        <p:spPr>
          <a:xfrm>
            <a:off x="11060697" y="6388753"/>
            <a:ext cx="457200" cy="371475"/>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Action Button: Home 28">
            <a:hlinkClick r:id="" action="ppaction://hlinkshowjump?jump=firstslide" highlightClick="1"/>
            <a:extLst>
              <a:ext uri="{FF2B5EF4-FFF2-40B4-BE49-F238E27FC236}">
                <a16:creationId xmlns:a16="http://schemas.microsoft.com/office/drawing/2014/main" xmlns="" id="{6DAA143F-8E1C-2715-88A5-16F32BC9DD3D}"/>
              </a:ext>
            </a:extLst>
          </p:cNvPr>
          <p:cNvSpPr/>
          <p:nvPr/>
        </p:nvSpPr>
        <p:spPr>
          <a:xfrm>
            <a:off x="11632197" y="6388753"/>
            <a:ext cx="528638" cy="371475"/>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usb port.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70142" y="1793802"/>
            <a:ext cx="1762478" cy="2032331"/>
          </a:xfrm>
          <a:prstGeom prst="rect">
            <a:avLst/>
          </a:prstGeom>
        </p:spPr>
      </p:pic>
      <p:pic>
        <p:nvPicPr>
          <p:cNvPr id="18" name="Picture 17" descr="A picture containing cable, connector, plug, adapter&#10;&#10;Description automatically generated">
            <a:extLst>
              <a:ext uri="{FF2B5EF4-FFF2-40B4-BE49-F238E27FC236}">
                <a16:creationId xmlns:a16="http://schemas.microsoft.com/office/drawing/2014/main" xmlns="" id="{A8C56951-B653-7575-6E21-2CF02F344E49}"/>
              </a:ext>
            </a:extLst>
          </p:cNvPr>
          <p:cNvPicPr>
            <a:picLocks noChangeAspect="1"/>
          </p:cNvPicPr>
          <p:nvPr/>
        </p:nvPicPr>
        <p:blipFill>
          <a:blip r:embed="rId3"/>
          <a:stretch>
            <a:fillRect/>
          </a:stretch>
        </p:blipFill>
        <p:spPr>
          <a:xfrm>
            <a:off x="9631478" y="0"/>
            <a:ext cx="2387600" cy="1175434"/>
          </a:xfrm>
          <a:prstGeom prst="rect">
            <a:avLst/>
          </a:prstGeom>
        </p:spPr>
      </p:pic>
      <p:pic>
        <p:nvPicPr>
          <p:cNvPr id="31" name="Picture 30" descr="Screen Shot 2022-08-08 at 1.01.50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5615" y="4386421"/>
            <a:ext cx="4812005" cy="2199035"/>
          </a:xfrm>
          <a:prstGeom prst="rect">
            <a:avLst/>
          </a:prstGeom>
        </p:spPr>
      </p:pic>
      <p:cxnSp>
        <p:nvCxnSpPr>
          <p:cNvPr id="30" name="Straight Connector 29"/>
          <p:cNvCxnSpPr/>
          <p:nvPr/>
        </p:nvCxnSpPr>
        <p:spPr>
          <a:xfrm flipH="1">
            <a:off x="2927686" y="5922211"/>
            <a:ext cx="5791386" cy="0"/>
          </a:xfrm>
          <a:prstGeom prst="line">
            <a:avLst/>
          </a:prstGeom>
          <a:ln w="38100" cmpd="sng">
            <a:solidFill>
              <a:srgbClr val="FF0000"/>
            </a:solidFill>
          </a:ln>
        </p:spPr>
        <p:style>
          <a:lnRef idx="2">
            <a:schemeClr val="accent1"/>
          </a:lnRef>
          <a:fillRef idx="0">
            <a:schemeClr val="accent1"/>
          </a:fillRef>
          <a:effectRef idx="1">
            <a:schemeClr val="accent1"/>
          </a:effectRef>
          <a:fontRef idx="minor">
            <a:schemeClr val="tx1"/>
          </a:fontRef>
        </p:style>
      </p:cxnSp>
      <p:pic>
        <p:nvPicPr>
          <p:cNvPr id="12" name="Picture 11" descr="A picture containing text, electronics, printer&#10;&#10;Description automatically generated">
            <a:extLst>
              <a:ext uri="{FF2B5EF4-FFF2-40B4-BE49-F238E27FC236}">
                <a16:creationId xmlns:a16="http://schemas.microsoft.com/office/drawing/2014/main" xmlns="" id="{C23CF1A8-39E8-F85F-15F3-202DBC8405B0}"/>
              </a:ext>
            </a:extLst>
          </p:cNvPr>
          <p:cNvPicPr>
            <a:picLocks noChangeAspect="1"/>
          </p:cNvPicPr>
          <p:nvPr/>
        </p:nvPicPr>
        <p:blipFill>
          <a:blip r:embed="rId5"/>
          <a:stretch>
            <a:fillRect/>
          </a:stretch>
        </p:blipFill>
        <p:spPr>
          <a:xfrm>
            <a:off x="9312275" y="4943044"/>
            <a:ext cx="2425700" cy="1511300"/>
          </a:xfrm>
          <a:prstGeom prst="rect">
            <a:avLst/>
          </a:prstGeom>
        </p:spPr>
      </p:pic>
      <p:pic>
        <p:nvPicPr>
          <p:cNvPr id="33" name="Picture 32" descr="USB-Stick.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19072" y="3328217"/>
            <a:ext cx="1364916" cy="995832"/>
          </a:xfrm>
          <a:prstGeom prst="rect">
            <a:avLst/>
          </a:prstGeom>
        </p:spPr>
      </p:pic>
      <p:cxnSp>
        <p:nvCxnSpPr>
          <p:cNvPr id="34" name="Straight Connector 33"/>
          <p:cNvCxnSpPr/>
          <p:nvPr/>
        </p:nvCxnSpPr>
        <p:spPr>
          <a:xfrm flipH="1" flipV="1">
            <a:off x="3380207" y="5613486"/>
            <a:ext cx="2729160" cy="16191"/>
          </a:xfrm>
          <a:prstGeom prst="line">
            <a:avLst/>
          </a:prstGeom>
          <a:ln w="3810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flipV="1">
            <a:off x="2696415" y="5542697"/>
            <a:ext cx="0" cy="686987"/>
          </a:xfrm>
          <a:prstGeom prst="line">
            <a:avLst/>
          </a:prstGeom>
          <a:ln w="38100" cmpd="sng">
            <a:solidFill>
              <a:srgbClr val="FF0000"/>
            </a:solidFill>
          </a:ln>
        </p:spPr>
        <p:style>
          <a:lnRef idx="2">
            <a:schemeClr val="accent1"/>
          </a:lnRef>
          <a:fillRef idx="0">
            <a:schemeClr val="accent1"/>
          </a:fillRef>
          <a:effectRef idx="1">
            <a:schemeClr val="accent1"/>
          </a:effectRef>
          <a:fontRef idx="minor">
            <a:schemeClr val="tx1"/>
          </a:fontRef>
        </p:style>
      </p:cxnSp>
      <p:pic>
        <p:nvPicPr>
          <p:cNvPr id="38" name="Picture 37" descr="Screen Shot 2022-08-08 at 1.10.31 PM.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0679" y="2317082"/>
            <a:ext cx="2413000" cy="1943100"/>
          </a:xfrm>
          <a:prstGeom prst="rect">
            <a:avLst/>
          </a:prstGeom>
        </p:spPr>
      </p:pic>
      <p:pic>
        <p:nvPicPr>
          <p:cNvPr id="40" name="Picture 39" descr="Speaker-right.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580732" y="2997868"/>
            <a:ext cx="939800" cy="1079500"/>
          </a:xfrm>
          <a:prstGeom prst="rect">
            <a:avLst/>
          </a:prstGeom>
        </p:spPr>
      </p:pic>
      <p:cxnSp>
        <p:nvCxnSpPr>
          <p:cNvPr id="42" name="Straight Connector 41"/>
          <p:cNvCxnSpPr/>
          <p:nvPr/>
        </p:nvCxnSpPr>
        <p:spPr>
          <a:xfrm>
            <a:off x="508000" y="4852737"/>
            <a:ext cx="1208506" cy="566393"/>
          </a:xfrm>
          <a:prstGeom prst="line">
            <a:avLst/>
          </a:prstGeom>
          <a:ln w="3810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508000" y="3826133"/>
            <a:ext cx="0" cy="1031021"/>
          </a:xfrm>
          <a:prstGeom prst="line">
            <a:avLst/>
          </a:prstGeom>
          <a:ln w="38100" cmpd="sng">
            <a:solidFill>
              <a:srgbClr val="FF0000"/>
            </a:solidFill>
          </a:ln>
        </p:spPr>
        <p:style>
          <a:lnRef idx="2">
            <a:schemeClr val="accent1"/>
          </a:lnRef>
          <a:fillRef idx="0">
            <a:schemeClr val="accent1"/>
          </a:fillRef>
          <a:effectRef idx="1">
            <a:schemeClr val="accent1"/>
          </a:effectRef>
          <a:fontRef idx="minor">
            <a:schemeClr val="tx1"/>
          </a:fontRef>
        </p:style>
      </p:cxnSp>
      <p:pic>
        <p:nvPicPr>
          <p:cNvPr id="41" name="Picture 40" descr="Speaker-left.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8992" y="3064042"/>
            <a:ext cx="939800" cy="1066800"/>
          </a:xfrm>
          <a:prstGeom prst="rect">
            <a:avLst/>
          </a:prstGeom>
        </p:spPr>
      </p:pic>
      <p:cxnSp>
        <p:nvCxnSpPr>
          <p:cNvPr id="15" name="Straight Connector 14"/>
          <p:cNvCxnSpPr/>
          <p:nvPr/>
        </p:nvCxnSpPr>
        <p:spPr>
          <a:xfrm flipH="1">
            <a:off x="2690547" y="6202948"/>
            <a:ext cx="7236187" cy="0"/>
          </a:xfrm>
          <a:prstGeom prst="line">
            <a:avLst/>
          </a:prstGeom>
          <a:ln w="3810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nvCxnSpPr>
        <p:spPr>
          <a:xfrm>
            <a:off x="2914318" y="5419130"/>
            <a:ext cx="0" cy="503081"/>
          </a:xfrm>
          <a:prstGeom prst="line">
            <a:avLst/>
          </a:prstGeom>
          <a:ln w="3810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p:nvCxnSpPr>
        <p:spPr>
          <a:xfrm>
            <a:off x="3380207" y="5362834"/>
            <a:ext cx="0" cy="250652"/>
          </a:xfrm>
          <a:prstGeom prst="line">
            <a:avLst/>
          </a:prstGeom>
          <a:ln w="3810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a:off x="6089450" y="4023898"/>
            <a:ext cx="0" cy="1629289"/>
          </a:xfrm>
          <a:prstGeom prst="line">
            <a:avLst/>
          </a:prstGeom>
          <a:ln w="38100" cmpd="sng">
            <a:solidFill>
              <a:srgbClr val="FF0000"/>
            </a:solidFill>
          </a:ln>
        </p:spPr>
        <p:style>
          <a:lnRef idx="2">
            <a:schemeClr val="accent1"/>
          </a:lnRef>
          <a:fillRef idx="0">
            <a:schemeClr val="accent1"/>
          </a:fillRef>
          <a:effectRef idx="1">
            <a:schemeClr val="accent1"/>
          </a:effectRef>
          <a:fontRef idx="minor">
            <a:schemeClr val="tx1"/>
          </a:fontRef>
        </p:style>
      </p:cxnSp>
      <p:pic>
        <p:nvPicPr>
          <p:cNvPr id="58" name="Picture 57" descr="keyboard1.jp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630089" y="3407242"/>
            <a:ext cx="2352842" cy="1176421"/>
          </a:xfrm>
          <a:prstGeom prst="rect">
            <a:avLst/>
          </a:prstGeom>
        </p:spPr>
      </p:pic>
      <p:cxnSp>
        <p:nvCxnSpPr>
          <p:cNvPr id="67" name="Straight Connector 66"/>
          <p:cNvCxnSpPr/>
          <p:nvPr/>
        </p:nvCxnSpPr>
        <p:spPr>
          <a:xfrm>
            <a:off x="8683964" y="4730597"/>
            <a:ext cx="0" cy="1179446"/>
          </a:xfrm>
          <a:prstGeom prst="line">
            <a:avLst/>
          </a:prstGeom>
          <a:ln w="38100" cmpd="sng">
            <a:solidFill>
              <a:srgbClr val="FF0000"/>
            </a:solidFill>
          </a:ln>
        </p:spPr>
        <p:style>
          <a:lnRef idx="2">
            <a:schemeClr val="accent1"/>
          </a:lnRef>
          <a:fillRef idx="0">
            <a:schemeClr val="accent1"/>
          </a:fillRef>
          <a:effectRef idx="1">
            <a:schemeClr val="accent1"/>
          </a:effectRef>
          <a:fontRef idx="minor">
            <a:schemeClr val="tx1"/>
          </a:fontRef>
        </p:style>
      </p:cxnSp>
      <p:pic>
        <p:nvPicPr>
          <p:cNvPr id="65" name="Picture 64" descr="Hub.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126778" y="4077368"/>
            <a:ext cx="1334837" cy="1010847"/>
          </a:xfrm>
          <a:prstGeom prst="rect">
            <a:avLst/>
          </a:prstGeom>
        </p:spPr>
      </p:pic>
      <p:pic>
        <p:nvPicPr>
          <p:cNvPr id="69" name="Picture 68" descr="modem1.pn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520532" y="1890710"/>
            <a:ext cx="1968478" cy="1516532"/>
          </a:xfrm>
          <a:prstGeom prst="rect">
            <a:avLst/>
          </a:prstGeom>
        </p:spPr>
      </p:pic>
      <p:cxnSp>
        <p:nvCxnSpPr>
          <p:cNvPr id="70" name="Straight Connector 69"/>
          <p:cNvCxnSpPr/>
          <p:nvPr/>
        </p:nvCxnSpPr>
        <p:spPr>
          <a:xfrm>
            <a:off x="5332797" y="3241233"/>
            <a:ext cx="0" cy="2149063"/>
          </a:xfrm>
          <a:prstGeom prst="line">
            <a:avLst/>
          </a:prstGeom>
          <a:ln w="38100" cmpd="sng">
            <a:solidFill>
              <a:srgbClr val="3366FF"/>
            </a:solidFill>
          </a:ln>
        </p:spPr>
        <p:style>
          <a:lnRef idx="2">
            <a:schemeClr val="accent1"/>
          </a:lnRef>
          <a:fillRef idx="0">
            <a:schemeClr val="accent1"/>
          </a:fillRef>
          <a:effectRef idx="1">
            <a:schemeClr val="accent1"/>
          </a:effectRef>
          <a:fontRef idx="minor">
            <a:schemeClr val="tx1"/>
          </a:fontRef>
        </p:style>
      </p:cxnSp>
      <p:cxnSp>
        <p:nvCxnSpPr>
          <p:cNvPr id="72" name="Straight Connector 71"/>
          <p:cNvCxnSpPr/>
          <p:nvPr/>
        </p:nvCxnSpPr>
        <p:spPr>
          <a:xfrm flipH="1">
            <a:off x="4157579" y="5419130"/>
            <a:ext cx="1175218" cy="0"/>
          </a:xfrm>
          <a:prstGeom prst="line">
            <a:avLst/>
          </a:prstGeom>
          <a:ln w="38100" cmpd="sng">
            <a:solidFill>
              <a:srgbClr val="3366FF"/>
            </a:solidFill>
          </a:ln>
        </p:spPr>
        <p:style>
          <a:lnRef idx="2">
            <a:schemeClr val="accent1"/>
          </a:lnRef>
          <a:fillRef idx="0">
            <a:schemeClr val="accent1"/>
          </a:fillRef>
          <a:effectRef idx="1">
            <a:schemeClr val="accent1"/>
          </a:effectRef>
          <a:fontRef idx="minor">
            <a:schemeClr val="tx1"/>
          </a:fontRef>
        </p:style>
      </p:cxnSp>
      <p:cxnSp>
        <p:nvCxnSpPr>
          <p:cNvPr id="76" name="Straight Connector 75"/>
          <p:cNvCxnSpPr/>
          <p:nvPr/>
        </p:nvCxnSpPr>
        <p:spPr>
          <a:xfrm flipV="1">
            <a:off x="2126921" y="5407750"/>
            <a:ext cx="0" cy="686987"/>
          </a:xfrm>
          <a:prstGeom prst="line">
            <a:avLst/>
          </a:prstGeom>
          <a:ln w="38100" cmpd="sng">
            <a:solidFill>
              <a:srgbClr val="FF0000"/>
            </a:solidFill>
          </a:ln>
        </p:spPr>
        <p:style>
          <a:lnRef idx="2">
            <a:schemeClr val="accent1"/>
          </a:lnRef>
          <a:fillRef idx="0">
            <a:schemeClr val="accent1"/>
          </a:fillRef>
          <a:effectRef idx="1">
            <a:schemeClr val="accent1"/>
          </a:effectRef>
          <a:fontRef idx="minor">
            <a:schemeClr val="tx1"/>
          </a:fontRef>
        </p:style>
      </p:cxnSp>
      <p:pic>
        <p:nvPicPr>
          <p:cNvPr id="75" name="Picture 74" descr="Screen Shot 2022-08-08 at 1.19.56 PM.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876916" y="5613486"/>
            <a:ext cx="661257" cy="840858"/>
          </a:xfrm>
          <a:prstGeom prst="rect">
            <a:avLst/>
          </a:prstGeom>
        </p:spPr>
      </p:pic>
      <p:sp>
        <p:nvSpPr>
          <p:cNvPr id="77" name="TextBox 76">
            <a:extLst>
              <a:ext uri="{FF2B5EF4-FFF2-40B4-BE49-F238E27FC236}">
                <a16:creationId xmlns:a16="http://schemas.microsoft.com/office/drawing/2014/main" xmlns="" id="{F17D9334-1C3F-6782-655C-53B2467EA235}"/>
              </a:ext>
            </a:extLst>
          </p:cNvPr>
          <p:cNvSpPr txBox="1"/>
          <p:nvPr/>
        </p:nvSpPr>
        <p:spPr>
          <a:xfrm>
            <a:off x="6216084" y="3047264"/>
            <a:ext cx="2101057" cy="369332"/>
          </a:xfrm>
          <a:prstGeom prst="rect">
            <a:avLst/>
          </a:prstGeom>
          <a:noFill/>
        </p:spPr>
        <p:txBody>
          <a:bodyPr wrap="square" rtlCol="0">
            <a:spAutoFit/>
          </a:bodyPr>
          <a:lstStyle/>
          <a:p>
            <a:r>
              <a:rPr lang="en-US" dirty="0" smtClean="0"/>
              <a:t>Keyboard</a:t>
            </a:r>
            <a:endParaRPr lang="en-US" dirty="0"/>
          </a:p>
        </p:txBody>
      </p:sp>
      <p:cxnSp>
        <p:nvCxnSpPr>
          <p:cNvPr id="81" name="Straight Connector 80"/>
          <p:cNvCxnSpPr/>
          <p:nvPr/>
        </p:nvCxnSpPr>
        <p:spPr>
          <a:xfrm>
            <a:off x="3158291" y="5504351"/>
            <a:ext cx="0" cy="250652"/>
          </a:xfrm>
          <a:prstGeom prst="line">
            <a:avLst/>
          </a:prstGeom>
          <a:ln w="3810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82" name="Straight Connector 81"/>
          <p:cNvCxnSpPr/>
          <p:nvPr/>
        </p:nvCxnSpPr>
        <p:spPr>
          <a:xfrm flipH="1">
            <a:off x="3151492" y="5755003"/>
            <a:ext cx="3813455" cy="10884"/>
          </a:xfrm>
          <a:prstGeom prst="line">
            <a:avLst/>
          </a:prstGeom>
          <a:ln w="38100" cmpd="sng">
            <a:solidFill>
              <a:srgbClr val="FF0000"/>
            </a:solidFill>
          </a:ln>
        </p:spPr>
        <p:style>
          <a:lnRef idx="2">
            <a:schemeClr val="accent1"/>
          </a:lnRef>
          <a:fillRef idx="0">
            <a:schemeClr val="accent1"/>
          </a:fillRef>
          <a:effectRef idx="1">
            <a:schemeClr val="accent1"/>
          </a:effectRef>
          <a:fontRef idx="minor">
            <a:schemeClr val="tx1"/>
          </a:fontRef>
        </p:style>
      </p:cxnSp>
      <p:sp>
        <p:nvSpPr>
          <p:cNvPr id="84" name="TextBox 83">
            <a:extLst>
              <a:ext uri="{FF2B5EF4-FFF2-40B4-BE49-F238E27FC236}">
                <a16:creationId xmlns:a16="http://schemas.microsoft.com/office/drawing/2014/main" xmlns="" id="{F17D9334-1C3F-6782-655C-53B2467EA235}"/>
              </a:ext>
            </a:extLst>
          </p:cNvPr>
          <p:cNvSpPr txBox="1"/>
          <p:nvPr/>
        </p:nvSpPr>
        <p:spPr>
          <a:xfrm>
            <a:off x="6520603" y="4894598"/>
            <a:ext cx="2101057" cy="369332"/>
          </a:xfrm>
          <a:prstGeom prst="rect">
            <a:avLst/>
          </a:prstGeom>
          <a:noFill/>
        </p:spPr>
        <p:txBody>
          <a:bodyPr wrap="square" rtlCol="0">
            <a:spAutoFit/>
          </a:bodyPr>
          <a:lstStyle/>
          <a:p>
            <a:r>
              <a:rPr lang="en-US" dirty="0" smtClean="0"/>
              <a:t>Mouse</a:t>
            </a:r>
            <a:endParaRPr lang="en-US" dirty="0"/>
          </a:p>
        </p:txBody>
      </p:sp>
      <p:sp>
        <p:nvSpPr>
          <p:cNvPr id="85" name="TextBox 84">
            <a:extLst>
              <a:ext uri="{FF2B5EF4-FFF2-40B4-BE49-F238E27FC236}">
                <a16:creationId xmlns:a16="http://schemas.microsoft.com/office/drawing/2014/main" xmlns="" id="{F17D9334-1C3F-6782-655C-53B2467EA235}"/>
              </a:ext>
            </a:extLst>
          </p:cNvPr>
          <p:cNvSpPr txBox="1"/>
          <p:nvPr/>
        </p:nvSpPr>
        <p:spPr>
          <a:xfrm>
            <a:off x="9910155" y="5135019"/>
            <a:ext cx="2101057" cy="369332"/>
          </a:xfrm>
          <a:prstGeom prst="rect">
            <a:avLst/>
          </a:prstGeom>
          <a:noFill/>
        </p:spPr>
        <p:txBody>
          <a:bodyPr wrap="square" rtlCol="0">
            <a:spAutoFit/>
          </a:bodyPr>
          <a:lstStyle/>
          <a:p>
            <a:r>
              <a:rPr lang="en-US" dirty="0" smtClean="0"/>
              <a:t>Printer</a:t>
            </a:r>
            <a:endParaRPr lang="en-US" dirty="0"/>
          </a:p>
        </p:txBody>
      </p:sp>
      <p:pic>
        <p:nvPicPr>
          <p:cNvPr id="86" name="Picture 85" descr="Mouse3.pn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rot="17427120">
            <a:off x="6885763" y="4653720"/>
            <a:ext cx="1033085" cy="1854200"/>
          </a:xfrm>
          <a:prstGeom prst="rect">
            <a:avLst/>
          </a:prstGeom>
        </p:spPr>
      </p:pic>
    </p:spTree>
    <p:extLst>
      <p:ext uri="{BB962C8B-B14F-4D97-AF65-F5344CB8AC3E}">
        <p14:creationId xmlns:p14="http://schemas.microsoft.com/office/powerpoint/2010/main" val="33879598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BA458BA-50FD-2F17-3080-2C91117E449B}"/>
              </a:ext>
            </a:extLst>
          </p:cNvPr>
          <p:cNvSpPr>
            <a:spLocks noGrp="1"/>
          </p:cNvSpPr>
          <p:nvPr>
            <p:ph type="ctrTitle"/>
          </p:nvPr>
        </p:nvSpPr>
        <p:spPr>
          <a:xfrm>
            <a:off x="1381125" y="1277976"/>
            <a:ext cx="9144000" cy="963612"/>
          </a:xfrm>
        </p:spPr>
        <p:txBody>
          <a:bodyPr>
            <a:normAutofit fontScale="90000"/>
          </a:bodyPr>
          <a:lstStyle/>
          <a:p>
            <a:r>
              <a:rPr lang="en-US" b="1" dirty="0"/>
              <a:t>Advantages of Local Area Networks </a:t>
            </a:r>
            <a:r>
              <a:rPr lang="en-US" sz="3600" dirty="0"/>
              <a:t>Detailed explanation</a:t>
            </a:r>
            <a:r>
              <a:rPr lang="en-US" sz="3600" b="1" dirty="0"/>
              <a:t>  </a:t>
            </a:r>
            <a:r>
              <a:rPr lang="en-AU" dirty="0"/>
              <a:t/>
            </a:r>
            <a:br>
              <a:rPr lang="en-AU" dirty="0"/>
            </a:br>
            <a:r>
              <a:rPr lang="en-US" b="1" dirty="0"/>
              <a:t>  </a:t>
            </a:r>
            <a:endParaRPr lang="en-AU" dirty="0"/>
          </a:p>
        </p:txBody>
      </p:sp>
      <p:sp>
        <p:nvSpPr>
          <p:cNvPr id="4" name="TextBox 3">
            <a:extLst>
              <a:ext uri="{FF2B5EF4-FFF2-40B4-BE49-F238E27FC236}">
                <a16:creationId xmlns:a16="http://schemas.microsoft.com/office/drawing/2014/main" xmlns="" id="{D57C53F2-9C60-211D-43D2-0E95BF8CADC3}"/>
              </a:ext>
            </a:extLst>
          </p:cNvPr>
          <p:cNvSpPr txBox="1"/>
          <p:nvPr/>
        </p:nvSpPr>
        <p:spPr>
          <a:xfrm>
            <a:off x="876300" y="1560869"/>
            <a:ext cx="10839450" cy="646331"/>
          </a:xfrm>
          <a:prstGeom prst="rect">
            <a:avLst/>
          </a:prstGeom>
          <a:noFill/>
        </p:spPr>
        <p:txBody>
          <a:bodyPr wrap="square" rtlCol="0">
            <a:spAutoFit/>
          </a:bodyPr>
          <a:lstStyle/>
          <a:p>
            <a:endParaRPr lang="en-US" dirty="0"/>
          </a:p>
          <a:p>
            <a:endParaRPr lang="en-US" dirty="0"/>
          </a:p>
        </p:txBody>
      </p:sp>
      <p:sp>
        <p:nvSpPr>
          <p:cNvPr id="10" name="Subtitle 9">
            <a:extLst>
              <a:ext uri="{FF2B5EF4-FFF2-40B4-BE49-F238E27FC236}">
                <a16:creationId xmlns:a16="http://schemas.microsoft.com/office/drawing/2014/main" xmlns="" id="{4E06E318-F66E-EBD5-7B32-B1CE6B6B35BC}"/>
              </a:ext>
            </a:extLst>
          </p:cNvPr>
          <p:cNvSpPr>
            <a:spLocks noGrp="1"/>
          </p:cNvSpPr>
          <p:nvPr>
            <p:ph type="subTitle" idx="1"/>
          </p:nvPr>
        </p:nvSpPr>
        <p:spPr>
          <a:xfrm>
            <a:off x="728660" y="1458196"/>
            <a:ext cx="10708163" cy="1655762"/>
          </a:xfrm>
        </p:spPr>
        <p:txBody>
          <a:bodyPr>
            <a:noAutofit/>
          </a:bodyPr>
          <a:lstStyle/>
          <a:p>
            <a:pPr algn="l"/>
            <a:r>
              <a:rPr lang="en-AU" sz="3200" b="1" dirty="0"/>
              <a:t>Share data and information</a:t>
            </a:r>
            <a:r>
              <a:rPr lang="en-AU" sz="3200" dirty="0"/>
              <a:t> </a:t>
            </a:r>
          </a:p>
          <a:p>
            <a:pPr algn="l"/>
            <a:r>
              <a:rPr lang="en-AU" dirty="0"/>
              <a:t>Sharing of resources such as hard disk drives, DVD drives and Printers</a:t>
            </a:r>
            <a:endParaRPr lang="en-AU" sz="3200" dirty="0"/>
          </a:p>
          <a:p>
            <a:pPr algn="l"/>
            <a:r>
              <a:rPr lang="en-US" sz="3200" b="1" dirty="0"/>
              <a:t>Communication</a:t>
            </a:r>
            <a:r>
              <a:rPr lang="en-US" sz="3200" dirty="0"/>
              <a:t> </a:t>
            </a:r>
          </a:p>
          <a:p>
            <a:pPr algn="l"/>
            <a:r>
              <a:rPr lang="en-AU" dirty="0"/>
              <a:t>exchange messages and data in a convenient way. Since the data is placed on the server it can be accessed anytime by the LAN users. </a:t>
            </a:r>
            <a:endParaRPr lang="en-AU" sz="3200" dirty="0"/>
          </a:p>
          <a:p>
            <a:pPr algn="l"/>
            <a:r>
              <a:rPr lang="en-US" sz="3200" b="1" dirty="0"/>
              <a:t>Share hardware</a:t>
            </a:r>
            <a:r>
              <a:rPr lang="en-US" sz="3200" dirty="0"/>
              <a:t> </a:t>
            </a:r>
            <a:endParaRPr lang="en-AU" sz="3200" dirty="0"/>
          </a:p>
          <a:p>
            <a:pPr algn="l"/>
            <a:r>
              <a:rPr lang="en-US" sz="3200" b="1" dirty="0"/>
              <a:t>Share software</a:t>
            </a:r>
            <a:r>
              <a:rPr lang="en-US" sz="3200" dirty="0"/>
              <a:t> </a:t>
            </a:r>
            <a:r>
              <a:rPr lang="en-AU" dirty="0"/>
              <a:t>A single computer with the licensed software can be shared among other users in the network. </a:t>
            </a:r>
            <a:endParaRPr lang="en-AU" sz="3200" dirty="0"/>
          </a:p>
          <a:p>
            <a:pPr algn="l"/>
            <a:r>
              <a:rPr lang="en-US" sz="3200" b="1" dirty="0"/>
              <a:t>Transferring money</a:t>
            </a:r>
            <a:r>
              <a:rPr lang="en-US" sz="3200" dirty="0"/>
              <a:t> </a:t>
            </a:r>
          </a:p>
        </p:txBody>
      </p:sp>
      <p:sp>
        <p:nvSpPr>
          <p:cNvPr id="9" name="TextBox 8">
            <a:extLst>
              <a:ext uri="{FF2B5EF4-FFF2-40B4-BE49-F238E27FC236}">
                <a16:creationId xmlns:a16="http://schemas.microsoft.com/office/drawing/2014/main" xmlns="" id="{ABCBC5A9-8360-7622-72DA-0EED8D932BF9}"/>
              </a:ext>
            </a:extLst>
          </p:cNvPr>
          <p:cNvSpPr txBox="1"/>
          <p:nvPr/>
        </p:nvSpPr>
        <p:spPr>
          <a:xfrm>
            <a:off x="1585913" y="6574491"/>
            <a:ext cx="8939212" cy="276999"/>
          </a:xfrm>
          <a:prstGeom prst="rect">
            <a:avLst/>
          </a:prstGeom>
          <a:noFill/>
        </p:spPr>
        <p:txBody>
          <a:bodyPr wrap="square" rtlCol="0">
            <a:spAutoFit/>
          </a:bodyPr>
          <a:lstStyle/>
          <a:p>
            <a:r>
              <a:rPr lang="en-US" sz="1200" dirty="0"/>
              <a:t>Peter Faulks                                                                               </a:t>
            </a:r>
            <a:r>
              <a:rPr lang="en-US" sz="1200" dirty="0" smtClean="0"/>
              <a:t>About Networks.                                                                             </a:t>
            </a:r>
            <a:r>
              <a:rPr lang="en-US" sz="1200" dirty="0"/>
              <a:t>Slide </a:t>
            </a:r>
            <a:fld id="{208F2870-CF30-0041-B099-389F21059FB0}" type="slidenum">
              <a:rPr lang="en-US" sz="1200" smtClean="0"/>
              <a:t>12</a:t>
            </a:fld>
            <a:endParaRPr lang="en-US" sz="1200" dirty="0"/>
          </a:p>
        </p:txBody>
      </p:sp>
      <p:sp>
        <p:nvSpPr>
          <p:cNvPr id="11" name="Action Button: Back or Previous 10">
            <a:hlinkClick r:id="" action="ppaction://hlinkshowjump?jump=previousslide" highlightClick="1"/>
            <a:extLst>
              <a:ext uri="{FF2B5EF4-FFF2-40B4-BE49-F238E27FC236}">
                <a16:creationId xmlns:a16="http://schemas.microsoft.com/office/drawing/2014/main" xmlns="" id="{7CC3EBB4-20CC-5FD5-3A5C-3AFB4EF84225}"/>
              </a:ext>
            </a:extLst>
          </p:cNvPr>
          <p:cNvSpPr/>
          <p:nvPr/>
        </p:nvSpPr>
        <p:spPr>
          <a:xfrm>
            <a:off x="10474909" y="6388753"/>
            <a:ext cx="485775" cy="371475"/>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ction Button: Forwards or Next 6">
            <a:hlinkClick r:id="" action="ppaction://hlinkshowjump?jump=nextslide" highlightClick="1"/>
            <a:extLst>
              <a:ext uri="{FF2B5EF4-FFF2-40B4-BE49-F238E27FC236}">
                <a16:creationId xmlns:a16="http://schemas.microsoft.com/office/drawing/2014/main" xmlns="" id="{BF97CA21-795D-EA18-0859-EAF3242C2F6E}"/>
              </a:ext>
            </a:extLst>
          </p:cNvPr>
          <p:cNvSpPr/>
          <p:nvPr/>
        </p:nvSpPr>
        <p:spPr>
          <a:xfrm>
            <a:off x="11060697" y="6388753"/>
            <a:ext cx="457200" cy="371475"/>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ction Button: Home 12">
            <a:hlinkClick r:id="" action="ppaction://hlinkshowjump?jump=firstslide" highlightClick="1"/>
            <a:extLst>
              <a:ext uri="{FF2B5EF4-FFF2-40B4-BE49-F238E27FC236}">
                <a16:creationId xmlns:a16="http://schemas.microsoft.com/office/drawing/2014/main" xmlns="" id="{6DAA143F-8E1C-2715-88A5-16F32BC9DD3D}"/>
              </a:ext>
            </a:extLst>
          </p:cNvPr>
          <p:cNvSpPr/>
          <p:nvPr/>
        </p:nvSpPr>
        <p:spPr>
          <a:xfrm>
            <a:off x="11632197" y="6388753"/>
            <a:ext cx="528638" cy="371475"/>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70003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BA458BA-50FD-2F17-3080-2C91117E449B}"/>
              </a:ext>
            </a:extLst>
          </p:cNvPr>
          <p:cNvSpPr>
            <a:spLocks noGrp="1"/>
          </p:cNvSpPr>
          <p:nvPr>
            <p:ph type="ctrTitle"/>
          </p:nvPr>
        </p:nvSpPr>
        <p:spPr>
          <a:xfrm>
            <a:off x="1176408" y="-16521"/>
            <a:ext cx="9144000" cy="963612"/>
          </a:xfrm>
        </p:spPr>
        <p:txBody>
          <a:bodyPr>
            <a:normAutofit/>
          </a:bodyPr>
          <a:lstStyle/>
          <a:p>
            <a:pPr indent="488950"/>
            <a:r>
              <a:rPr lang="en-US" sz="4000" dirty="0"/>
              <a:t>Disadvantages of Local Area Networks </a:t>
            </a:r>
            <a:endParaRPr lang="en-AU" sz="4000" dirty="0"/>
          </a:p>
        </p:txBody>
      </p:sp>
      <p:sp>
        <p:nvSpPr>
          <p:cNvPr id="4" name="TextBox 3">
            <a:extLst>
              <a:ext uri="{FF2B5EF4-FFF2-40B4-BE49-F238E27FC236}">
                <a16:creationId xmlns:a16="http://schemas.microsoft.com/office/drawing/2014/main" xmlns="" id="{D57C53F2-9C60-211D-43D2-0E95BF8CADC3}"/>
              </a:ext>
            </a:extLst>
          </p:cNvPr>
          <p:cNvSpPr txBox="1"/>
          <p:nvPr/>
        </p:nvSpPr>
        <p:spPr>
          <a:xfrm>
            <a:off x="876300" y="1560869"/>
            <a:ext cx="10839450" cy="646331"/>
          </a:xfrm>
          <a:prstGeom prst="rect">
            <a:avLst/>
          </a:prstGeom>
          <a:noFill/>
        </p:spPr>
        <p:txBody>
          <a:bodyPr wrap="square" rtlCol="0">
            <a:spAutoFit/>
          </a:bodyPr>
          <a:lstStyle/>
          <a:p>
            <a:endParaRPr lang="en-US" dirty="0"/>
          </a:p>
          <a:p>
            <a:endParaRPr lang="en-US" dirty="0"/>
          </a:p>
        </p:txBody>
      </p:sp>
      <p:sp>
        <p:nvSpPr>
          <p:cNvPr id="12" name="Rectangle 11">
            <a:extLst>
              <a:ext uri="{FF2B5EF4-FFF2-40B4-BE49-F238E27FC236}">
                <a16:creationId xmlns:a16="http://schemas.microsoft.com/office/drawing/2014/main" xmlns="" id="{EF1CB66D-7E99-B5FC-A131-A9E58745BF6C}"/>
              </a:ext>
            </a:extLst>
          </p:cNvPr>
          <p:cNvSpPr/>
          <p:nvPr/>
        </p:nvSpPr>
        <p:spPr>
          <a:xfrm>
            <a:off x="670019" y="881696"/>
            <a:ext cx="9650389" cy="6093976"/>
          </a:xfrm>
          <a:prstGeom prst="rect">
            <a:avLst/>
          </a:prstGeom>
        </p:spPr>
        <p:txBody>
          <a:bodyPr wrap="square">
            <a:spAutoFit/>
          </a:bodyPr>
          <a:lstStyle/>
          <a:p>
            <a:pPr indent="488950"/>
            <a:r>
              <a:rPr lang="en-AU" sz="3200" dirty="0"/>
              <a:t>Virus and malware </a:t>
            </a:r>
            <a:r>
              <a:rPr lang="en-AU" dirty="0"/>
              <a:t>Appearance of virus in a LAN based infrastructure is highly dangerous. If one the attached computers are affected with a virus, it can easily spread to the remaining computers present on the network. Since it is rather easy to gain access to programs and other types of data, security concerns are a big issue in LAN. The sole responsibility to stop unauthorized access is in the hands of LAN </a:t>
            </a:r>
            <a:r>
              <a:rPr lang="en-AU" dirty="0" smtClean="0"/>
              <a:t>administrators.</a:t>
            </a:r>
            <a:endParaRPr lang="en-AU" sz="3200" dirty="0"/>
          </a:p>
          <a:p>
            <a:pPr indent="488950"/>
            <a:r>
              <a:rPr lang="en-US" sz="3200" dirty="0" smtClean="0"/>
              <a:t>Vulnerabilities </a:t>
            </a:r>
            <a:r>
              <a:rPr lang="en-US" sz="3200" dirty="0"/>
              <a:t>– </a:t>
            </a:r>
          </a:p>
          <a:p>
            <a:pPr indent="488950"/>
            <a:r>
              <a:rPr lang="en-AU" dirty="0"/>
              <a:t>Since all the data of the connected computers are stored inside a central server, unauthorized </a:t>
            </a:r>
            <a:r>
              <a:rPr lang="en-AU" dirty="0" smtClean="0"/>
              <a:t>	users </a:t>
            </a:r>
            <a:r>
              <a:rPr lang="en-AU" dirty="0"/>
              <a:t>can view all the browsing history and downloads of all the connected computers</a:t>
            </a:r>
            <a:endParaRPr lang="en-US" sz="3200" dirty="0"/>
          </a:p>
          <a:p>
            <a:r>
              <a:rPr lang="en-US" sz="3200" dirty="0"/>
              <a:t>     Complexity - </a:t>
            </a:r>
            <a:r>
              <a:rPr lang="en-AU" dirty="0"/>
              <a:t>the initial cost involved in setting up the network is quite high. This is mainly due to the requirement of a special software that is needed to make a server. In addition to that purchasing of hardware equipment's such as routers, hubs, switches and cables are required for the first time setup. </a:t>
            </a:r>
          </a:p>
          <a:p>
            <a:r>
              <a:rPr lang="en-AU" dirty="0"/>
              <a:t>https://</a:t>
            </a:r>
            <a:r>
              <a:rPr lang="en-AU" dirty="0" err="1"/>
              <a:t>www.hitechwhizz.com</a:t>
            </a:r>
            <a:r>
              <a:rPr lang="en-AU" dirty="0"/>
              <a:t>/2020/07/7-advantages-and-disadvantages-drawbacks-benefits-of-lan.html</a:t>
            </a:r>
            <a:br>
              <a:rPr lang="en-AU" dirty="0"/>
            </a:br>
            <a:endParaRPr lang="en-AU" dirty="0"/>
          </a:p>
          <a:p>
            <a:r>
              <a:rPr lang="en-AU" sz="3200" dirty="0"/>
              <a:t/>
            </a:r>
            <a:br>
              <a:rPr lang="en-AU" sz="3200" dirty="0"/>
            </a:br>
            <a:endParaRPr lang="en-AU" sz="3200" dirty="0">
              <a:latin typeface="Arial" panose="020B0604020202020204" pitchFamily="34" charset="0"/>
              <a:ea typeface="MS Mincho" panose="02020609040205080304" pitchFamily="49" charset="-128"/>
              <a:cs typeface="Times New Roman" panose="02020603050405020304" pitchFamily="18" charset="0"/>
            </a:endParaRPr>
          </a:p>
        </p:txBody>
      </p:sp>
      <p:pic>
        <p:nvPicPr>
          <p:cNvPr id="14" name="Picture 13" descr="A picture containing text, clipart&#10;&#10;Description automatically generated">
            <a:extLst>
              <a:ext uri="{FF2B5EF4-FFF2-40B4-BE49-F238E27FC236}">
                <a16:creationId xmlns:a16="http://schemas.microsoft.com/office/drawing/2014/main" xmlns="" id="{FDDFC1B3-9550-2446-F556-1E8DF735E450}"/>
              </a:ext>
            </a:extLst>
          </p:cNvPr>
          <p:cNvPicPr>
            <a:picLocks noChangeAspect="1"/>
          </p:cNvPicPr>
          <p:nvPr/>
        </p:nvPicPr>
        <p:blipFill>
          <a:blip r:embed="rId2"/>
          <a:stretch>
            <a:fillRect/>
          </a:stretch>
        </p:blipFill>
        <p:spPr>
          <a:xfrm flipH="1">
            <a:off x="10076703" y="998457"/>
            <a:ext cx="1441194" cy="1208743"/>
          </a:xfrm>
          <a:prstGeom prst="rect">
            <a:avLst/>
          </a:prstGeom>
        </p:spPr>
      </p:pic>
      <p:sp>
        <p:nvSpPr>
          <p:cNvPr id="10" name="TextBox 9">
            <a:extLst>
              <a:ext uri="{FF2B5EF4-FFF2-40B4-BE49-F238E27FC236}">
                <a16:creationId xmlns:a16="http://schemas.microsoft.com/office/drawing/2014/main" xmlns="" id="{ABCBC5A9-8360-7622-72DA-0EED8D932BF9}"/>
              </a:ext>
            </a:extLst>
          </p:cNvPr>
          <p:cNvSpPr txBox="1"/>
          <p:nvPr/>
        </p:nvSpPr>
        <p:spPr>
          <a:xfrm>
            <a:off x="1585913" y="6574491"/>
            <a:ext cx="8939212" cy="276999"/>
          </a:xfrm>
          <a:prstGeom prst="rect">
            <a:avLst/>
          </a:prstGeom>
          <a:noFill/>
        </p:spPr>
        <p:txBody>
          <a:bodyPr wrap="square" rtlCol="0">
            <a:spAutoFit/>
          </a:bodyPr>
          <a:lstStyle/>
          <a:p>
            <a:r>
              <a:rPr lang="en-US" sz="1200" dirty="0"/>
              <a:t>Peter Faulks                                                                               </a:t>
            </a:r>
            <a:r>
              <a:rPr lang="en-US" sz="1200" dirty="0" smtClean="0"/>
              <a:t>About Networks.                                                                             </a:t>
            </a:r>
            <a:r>
              <a:rPr lang="en-US" sz="1200" dirty="0"/>
              <a:t>Slide </a:t>
            </a:r>
            <a:fld id="{208F2870-CF30-0041-B099-389F21059FB0}" type="slidenum">
              <a:rPr lang="en-US" sz="1200" smtClean="0"/>
              <a:t>13</a:t>
            </a:fld>
            <a:endParaRPr lang="en-US" sz="1200" dirty="0"/>
          </a:p>
        </p:txBody>
      </p:sp>
      <p:sp>
        <p:nvSpPr>
          <p:cNvPr id="11" name="Action Button: Back or Previous 10">
            <a:hlinkClick r:id="" action="ppaction://hlinkshowjump?jump=previousslide" highlightClick="1"/>
            <a:extLst>
              <a:ext uri="{FF2B5EF4-FFF2-40B4-BE49-F238E27FC236}">
                <a16:creationId xmlns:a16="http://schemas.microsoft.com/office/drawing/2014/main" xmlns="" id="{7CC3EBB4-20CC-5FD5-3A5C-3AFB4EF84225}"/>
              </a:ext>
            </a:extLst>
          </p:cNvPr>
          <p:cNvSpPr/>
          <p:nvPr/>
        </p:nvSpPr>
        <p:spPr>
          <a:xfrm>
            <a:off x="10474909" y="6388753"/>
            <a:ext cx="485775" cy="371475"/>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ction Button: Forwards or Next 6">
            <a:hlinkClick r:id="" action="ppaction://hlinkshowjump?jump=nextslide" highlightClick="1"/>
            <a:extLst>
              <a:ext uri="{FF2B5EF4-FFF2-40B4-BE49-F238E27FC236}">
                <a16:creationId xmlns:a16="http://schemas.microsoft.com/office/drawing/2014/main" xmlns="" id="{BF97CA21-795D-EA18-0859-EAF3242C2F6E}"/>
              </a:ext>
            </a:extLst>
          </p:cNvPr>
          <p:cNvSpPr/>
          <p:nvPr/>
        </p:nvSpPr>
        <p:spPr>
          <a:xfrm>
            <a:off x="11060697" y="6388753"/>
            <a:ext cx="457200" cy="371475"/>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ction Button: Home 14">
            <a:hlinkClick r:id="" action="ppaction://hlinkshowjump?jump=firstslide" highlightClick="1"/>
            <a:extLst>
              <a:ext uri="{FF2B5EF4-FFF2-40B4-BE49-F238E27FC236}">
                <a16:creationId xmlns:a16="http://schemas.microsoft.com/office/drawing/2014/main" xmlns="" id="{6DAA143F-8E1C-2715-88A5-16F32BC9DD3D}"/>
              </a:ext>
            </a:extLst>
          </p:cNvPr>
          <p:cNvSpPr/>
          <p:nvPr/>
        </p:nvSpPr>
        <p:spPr>
          <a:xfrm>
            <a:off x="11632197" y="6388753"/>
            <a:ext cx="528638" cy="371475"/>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351118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BA458BA-50FD-2F17-3080-2C91117E449B}"/>
              </a:ext>
            </a:extLst>
          </p:cNvPr>
          <p:cNvSpPr>
            <a:spLocks noGrp="1"/>
          </p:cNvSpPr>
          <p:nvPr>
            <p:ph type="ctrTitle"/>
          </p:nvPr>
        </p:nvSpPr>
        <p:spPr>
          <a:xfrm>
            <a:off x="1524000" y="107951"/>
            <a:ext cx="9144000" cy="963612"/>
          </a:xfrm>
        </p:spPr>
        <p:txBody>
          <a:bodyPr>
            <a:normAutofit fontScale="90000"/>
          </a:bodyPr>
          <a:lstStyle/>
          <a:p>
            <a:r>
              <a:rPr lang="en-US" b="1" dirty="0">
                <a:solidFill>
                  <a:srgbClr val="632423"/>
                </a:solidFill>
                <a:latin typeface="Calibri" panose="020F0502020204030204" pitchFamily="34" charset="0"/>
                <a:ea typeface="Times New Roman" panose="02020603050405020304" pitchFamily="18" charset="0"/>
                <a:cs typeface="Times New Roman" panose="02020603050405020304" pitchFamily="18" charset="0"/>
              </a:rPr>
              <a:t>Discuss other Network types</a:t>
            </a:r>
            <a:r>
              <a:rPr lang="en-US" dirty="0">
                <a:solidFill>
                  <a:srgbClr val="FF6600"/>
                </a:solidFill>
                <a:latin typeface="Calibri" panose="020F0502020204030204" pitchFamily="34" charset="0"/>
                <a:ea typeface="Times New Roman" panose="02020603050405020304" pitchFamily="18" charset="0"/>
                <a:cs typeface="Times New Roman" panose="02020603050405020304" pitchFamily="18" charset="0"/>
              </a:rPr>
              <a:t> </a:t>
            </a:r>
            <a:endParaRPr lang="en-AU" dirty="0">
              <a:latin typeface="Arial" panose="020B0604020202020204" pitchFamily="34" charset="0"/>
              <a:ea typeface="MS Mincho" panose="02020609040205080304" pitchFamily="49" charset="-128"/>
              <a:cs typeface="Times New Roman" panose="02020603050405020304" pitchFamily="18" charset="0"/>
            </a:endParaRPr>
          </a:p>
        </p:txBody>
      </p:sp>
      <p:sp>
        <p:nvSpPr>
          <p:cNvPr id="4" name="TextBox 3">
            <a:extLst>
              <a:ext uri="{FF2B5EF4-FFF2-40B4-BE49-F238E27FC236}">
                <a16:creationId xmlns:a16="http://schemas.microsoft.com/office/drawing/2014/main" xmlns="" id="{D57C53F2-9C60-211D-43D2-0E95BF8CADC3}"/>
              </a:ext>
            </a:extLst>
          </p:cNvPr>
          <p:cNvSpPr txBox="1"/>
          <p:nvPr/>
        </p:nvSpPr>
        <p:spPr>
          <a:xfrm>
            <a:off x="876300" y="1560869"/>
            <a:ext cx="10839450" cy="646331"/>
          </a:xfrm>
          <a:prstGeom prst="rect">
            <a:avLst/>
          </a:prstGeom>
          <a:noFill/>
        </p:spPr>
        <p:txBody>
          <a:bodyPr wrap="square" rtlCol="0">
            <a:spAutoFit/>
          </a:bodyPr>
          <a:lstStyle/>
          <a:p>
            <a:endParaRPr lang="en-US" dirty="0"/>
          </a:p>
          <a:p>
            <a:endParaRPr lang="en-US" dirty="0"/>
          </a:p>
        </p:txBody>
      </p:sp>
      <p:sp>
        <p:nvSpPr>
          <p:cNvPr id="11" name="Rectangle 10">
            <a:extLst>
              <a:ext uri="{FF2B5EF4-FFF2-40B4-BE49-F238E27FC236}">
                <a16:creationId xmlns:a16="http://schemas.microsoft.com/office/drawing/2014/main" xmlns="" id="{64A0284D-FE9D-E358-C673-55F1C24F54F8}"/>
              </a:ext>
            </a:extLst>
          </p:cNvPr>
          <p:cNvSpPr/>
          <p:nvPr/>
        </p:nvSpPr>
        <p:spPr>
          <a:xfrm>
            <a:off x="1310186" y="1071563"/>
            <a:ext cx="10222172" cy="4031873"/>
          </a:xfrm>
          <a:prstGeom prst="rect">
            <a:avLst/>
          </a:prstGeom>
        </p:spPr>
        <p:txBody>
          <a:bodyPr wrap="square">
            <a:spAutoFit/>
          </a:bodyPr>
          <a:lstStyle/>
          <a:p>
            <a:r>
              <a:rPr lang="en-US" sz="3200" b="1" dirty="0">
                <a:solidFill>
                  <a:srgbClr val="FF6600"/>
                </a:solidFill>
                <a:latin typeface="Calibri" panose="020F0502020204030204" pitchFamily="34" charset="0"/>
                <a:ea typeface="Times New Roman" panose="02020603050405020304" pitchFamily="18" charset="0"/>
                <a:cs typeface="Times New Roman" panose="02020603050405020304" pitchFamily="18" charset="0"/>
              </a:rPr>
              <a:t>PAN </a:t>
            </a:r>
            <a:r>
              <a:rPr lang="en-US" sz="3200" dirty="0">
                <a:solidFill>
                  <a:srgbClr val="FF6600"/>
                </a:solidFill>
                <a:latin typeface="Calibri" panose="020F0502020204030204" pitchFamily="34" charset="0"/>
                <a:ea typeface="Times New Roman" panose="02020603050405020304" pitchFamily="18" charset="0"/>
                <a:cs typeface="Times New Roman" panose="02020603050405020304" pitchFamily="18" charset="0"/>
              </a:rPr>
              <a:t>– Personal Area Networks which is a convenient 1 		person network, wired printers  modem, speakers</a:t>
            </a:r>
            <a:endParaRPr lang="en-AU" sz="3200" dirty="0">
              <a:latin typeface="Arial" panose="020B0604020202020204" pitchFamily="34" charset="0"/>
              <a:ea typeface="MS Mincho" panose="02020609040205080304" pitchFamily="49" charset="-128"/>
              <a:cs typeface="Times New Roman" panose="02020603050405020304" pitchFamily="18" charset="0"/>
            </a:endParaRPr>
          </a:p>
          <a:p>
            <a:r>
              <a:rPr lang="en-US" sz="3200" b="1" dirty="0">
                <a:solidFill>
                  <a:srgbClr val="FF6600"/>
                </a:solidFill>
                <a:latin typeface="Calibri" panose="020F0502020204030204" pitchFamily="34" charset="0"/>
                <a:ea typeface="Times New Roman" panose="02020603050405020304" pitchFamily="18" charset="0"/>
                <a:cs typeface="Times New Roman" panose="02020603050405020304" pitchFamily="18" charset="0"/>
              </a:rPr>
              <a:t>LAN</a:t>
            </a:r>
            <a:r>
              <a:rPr lang="en-US" sz="3200" dirty="0">
                <a:solidFill>
                  <a:srgbClr val="FF6600"/>
                </a:solidFill>
                <a:latin typeface="Calibri" panose="020F0502020204030204" pitchFamily="34" charset="0"/>
                <a:ea typeface="Times New Roman" panose="02020603050405020304" pitchFamily="18" charset="0"/>
                <a:cs typeface="Times New Roman" panose="02020603050405020304" pitchFamily="18" charset="0"/>
              </a:rPr>
              <a:t> – Local Area Network which are a few computers linked 	to 1 or 2 printers  with a shared internet connection, </a:t>
            </a:r>
            <a:endParaRPr lang="en-AU" sz="3200" dirty="0">
              <a:latin typeface="Arial" panose="020B0604020202020204" pitchFamily="34" charset="0"/>
              <a:ea typeface="MS Mincho" panose="02020609040205080304" pitchFamily="49" charset="-128"/>
              <a:cs typeface="Times New Roman" panose="02020603050405020304" pitchFamily="18" charset="0"/>
            </a:endParaRPr>
          </a:p>
          <a:p>
            <a:r>
              <a:rPr lang="en-US" sz="3200" b="1" dirty="0">
                <a:solidFill>
                  <a:srgbClr val="FF6600"/>
                </a:solidFill>
                <a:latin typeface="Calibri" panose="020F0502020204030204" pitchFamily="34" charset="0"/>
                <a:ea typeface="Times New Roman" panose="02020603050405020304" pitchFamily="18" charset="0"/>
                <a:cs typeface="Times New Roman" panose="02020603050405020304" pitchFamily="18" charset="0"/>
              </a:rPr>
              <a:t>WAN</a:t>
            </a:r>
            <a:r>
              <a:rPr lang="en-US" sz="3200" dirty="0">
                <a:solidFill>
                  <a:srgbClr val="FF6600"/>
                </a:solidFill>
                <a:latin typeface="Calibri" panose="020F0502020204030204" pitchFamily="34" charset="0"/>
                <a:ea typeface="Times New Roman" panose="02020603050405020304" pitchFamily="18" charset="0"/>
                <a:cs typeface="Times New Roman" panose="02020603050405020304" pitchFamily="18" charset="0"/>
              </a:rPr>
              <a:t> – Wide Area Network which are networks that cover 	any geographical area. </a:t>
            </a:r>
            <a:endParaRPr lang="en-AU" sz="3200" dirty="0">
              <a:latin typeface="Arial" panose="020B0604020202020204" pitchFamily="34" charset="0"/>
              <a:ea typeface="MS Mincho" panose="02020609040205080304" pitchFamily="49" charset="-128"/>
              <a:cs typeface="Times New Roman" panose="02020603050405020304" pitchFamily="18" charset="0"/>
            </a:endParaRPr>
          </a:p>
          <a:p>
            <a:r>
              <a:rPr lang="en-US" sz="3200" b="1" dirty="0">
                <a:solidFill>
                  <a:srgbClr val="FF6600"/>
                </a:solidFill>
                <a:latin typeface="Calibri" panose="020F0502020204030204" pitchFamily="34" charset="0"/>
                <a:ea typeface="Times New Roman" panose="02020603050405020304" pitchFamily="18" charset="0"/>
                <a:cs typeface="Times New Roman" panose="02020603050405020304" pitchFamily="18" charset="0"/>
              </a:rPr>
              <a:t>MAN</a:t>
            </a:r>
            <a:r>
              <a:rPr lang="en-US" sz="3200" dirty="0">
                <a:solidFill>
                  <a:srgbClr val="FF6600"/>
                </a:solidFill>
                <a:latin typeface="Calibri" panose="020F0502020204030204" pitchFamily="34" charset="0"/>
                <a:ea typeface="Times New Roman" panose="02020603050405020304" pitchFamily="18" charset="0"/>
                <a:cs typeface="Times New Roman" panose="02020603050405020304" pitchFamily="18" charset="0"/>
              </a:rPr>
              <a:t> -  Metropolitan Area Networks which are networks 	that cover a town or city and lastly the world</a:t>
            </a:r>
            <a:endParaRPr lang="en-AU" sz="3200" dirty="0">
              <a:latin typeface="Arial" panose="020B0604020202020204" pitchFamily="34" charset="0"/>
              <a:ea typeface="MS Mincho" panose="02020609040205080304" pitchFamily="49" charset="-128"/>
              <a:cs typeface="Times New Roman" panose="02020603050405020304" pitchFamily="18" charset="0"/>
            </a:endParaRPr>
          </a:p>
        </p:txBody>
      </p:sp>
      <p:sp>
        <p:nvSpPr>
          <p:cNvPr id="9" name="TextBox 8">
            <a:extLst>
              <a:ext uri="{FF2B5EF4-FFF2-40B4-BE49-F238E27FC236}">
                <a16:creationId xmlns:a16="http://schemas.microsoft.com/office/drawing/2014/main" xmlns="" id="{ABCBC5A9-8360-7622-72DA-0EED8D932BF9}"/>
              </a:ext>
            </a:extLst>
          </p:cNvPr>
          <p:cNvSpPr txBox="1"/>
          <p:nvPr/>
        </p:nvSpPr>
        <p:spPr>
          <a:xfrm>
            <a:off x="1585913" y="6574491"/>
            <a:ext cx="8939212" cy="276999"/>
          </a:xfrm>
          <a:prstGeom prst="rect">
            <a:avLst/>
          </a:prstGeom>
          <a:noFill/>
        </p:spPr>
        <p:txBody>
          <a:bodyPr wrap="square" rtlCol="0">
            <a:spAutoFit/>
          </a:bodyPr>
          <a:lstStyle/>
          <a:p>
            <a:r>
              <a:rPr lang="en-US" sz="1200" dirty="0"/>
              <a:t>Peter Faulks                                                                               </a:t>
            </a:r>
            <a:r>
              <a:rPr lang="en-US" sz="1200" dirty="0" smtClean="0"/>
              <a:t>About Networks.                                                                             </a:t>
            </a:r>
            <a:r>
              <a:rPr lang="en-US" sz="1200" dirty="0"/>
              <a:t>Slide </a:t>
            </a:r>
            <a:fld id="{208F2870-CF30-0041-B099-389F21059FB0}" type="slidenum">
              <a:rPr lang="en-US" sz="1200" smtClean="0"/>
              <a:t>14</a:t>
            </a:fld>
            <a:endParaRPr lang="en-US" sz="1200" dirty="0"/>
          </a:p>
        </p:txBody>
      </p:sp>
      <p:sp>
        <p:nvSpPr>
          <p:cNvPr id="10" name="Action Button: Back or Previous 9">
            <a:hlinkClick r:id="" action="ppaction://hlinkshowjump?jump=previousslide" highlightClick="1"/>
            <a:extLst>
              <a:ext uri="{FF2B5EF4-FFF2-40B4-BE49-F238E27FC236}">
                <a16:creationId xmlns:a16="http://schemas.microsoft.com/office/drawing/2014/main" xmlns="" id="{7CC3EBB4-20CC-5FD5-3A5C-3AFB4EF84225}"/>
              </a:ext>
            </a:extLst>
          </p:cNvPr>
          <p:cNvSpPr/>
          <p:nvPr/>
        </p:nvSpPr>
        <p:spPr>
          <a:xfrm>
            <a:off x="10474909" y="6388753"/>
            <a:ext cx="485775" cy="371475"/>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ction Button: Forwards or Next 6">
            <a:hlinkClick r:id="" action="ppaction://hlinkshowjump?jump=nextslide" highlightClick="1"/>
            <a:extLst>
              <a:ext uri="{FF2B5EF4-FFF2-40B4-BE49-F238E27FC236}">
                <a16:creationId xmlns:a16="http://schemas.microsoft.com/office/drawing/2014/main" xmlns="" id="{BF97CA21-795D-EA18-0859-EAF3242C2F6E}"/>
              </a:ext>
            </a:extLst>
          </p:cNvPr>
          <p:cNvSpPr/>
          <p:nvPr/>
        </p:nvSpPr>
        <p:spPr>
          <a:xfrm>
            <a:off x="11060697" y="6388753"/>
            <a:ext cx="457200" cy="371475"/>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ction Button: Home 12">
            <a:hlinkClick r:id="" action="ppaction://hlinkshowjump?jump=firstslide" highlightClick="1"/>
            <a:extLst>
              <a:ext uri="{FF2B5EF4-FFF2-40B4-BE49-F238E27FC236}">
                <a16:creationId xmlns:a16="http://schemas.microsoft.com/office/drawing/2014/main" xmlns="" id="{6DAA143F-8E1C-2715-88A5-16F32BC9DD3D}"/>
              </a:ext>
            </a:extLst>
          </p:cNvPr>
          <p:cNvSpPr/>
          <p:nvPr/>
        </p:nvSpPr>
        <p:spPr>
          <a:xfrm>
            <a:off x="11632197" y="6388753"/>
            <a:ext cx="528638" cy="371475"/>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163696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BA458BA-50FD-2F17-3080-2C91117E449B}"/>
              </a:ext>
            </a:extLst>
          </p:cNvPr>
          <p:cNvSpPr>
            <a:spLocks noGrp="1"/>
          </p:cNvSpPr>
          <p:nvPr>
            <p:ph type="ctrTitle"/>
          </p:nvPr>
        </p:nvSpPr>
        <p:spPr>
          <a:xfrm>
            <a:off x="1381125" y="1402228"/>
            <a:ext cx="9144000" cy="963612"/>
          </a:xfrm>
        </p:spPr>
        <p:txBody>
          <a:bodyPr>
            <a:normAutofit fontScale="90000"/>
          </a:bodyPr>
          <a:lstStyle/>
          <a:p>
            <a:r>
              <a:rPr lang="en-US" b="1" dirty="0"/>
              <a:t>What is the main difference between Wired and Wireless networks?</a:t>
            </a:r>
            <a:endParaRPr lang="en-AU" dirty="0"/>
          </a:p>
        </p:txBody>
      </p:sp>
      <p:sp>
        <p:nvSpPr>
          <p:cNvPr id="4" name="TextBox 3">
            <a:extLst>
              <a:ext uri="{FF2B5EF4-FFF2-40B4-BE49-F238E27FC236}">
                <a16:creationId xmlns:a16="http://schemas.microsoft.com/office/drawing/2014/main" xmlns="" id="{D57C53F2-9C60-211D-43D2-0E95BF8CADC3}"/>
              </a:ext>
            </a:extLst>
          </p:cNvPr>
          <p:cNvSpPr txBox="1"/>
          <p:nvPr/>
        </p:nvSpPr>
        <p:spPr>
          <a:xfrm>
            <a:off x="876300" y="1560869"/>
            <a:ext cx="10839450" cy="646331"/>
          </a:xfrm>
          <a:prstGeom prst="rect">
            <a:avLst/>
          </a:prstGeom>
          <a:noFill/>
        </p:spPr>
        <p:txBody>
          <a:bodyPr wrap="square" rtlCol="0">
            <a:spAutoFit/>
          </a:bodyPr>
          <a:lstStyle/>
          <a:p>
            <a:endParaRPr lang="en-US" dirty="0"/>
          </a:p>
          <a:p>
            <a:endParaRPr lang="en-US" dirty="0"/>
          </a:p>
        </p:txBody>
      </p:sp>
      <p:sp>
        <p:nvSpPr>
          <p:cNvPr id="11" name="Rectangle 10">
            <a:extLst>
              <a:ext uri="{FF2B5EF4-FFF2-40B4-BE49-F238E27FC236}">
                <a16:creationId xmlns:a16="http://schemas.microsoft.com/office/drawing/2014/main" xmlns="" id="{45A409BE-5B45-F022-71BC-68F8DDF7EFC5}"/>
              </a:ext>
            </a:extLst>
          </p:cNvPr>
          <p:cNvSpPr/>
          <p:nvPr/>
        </p:nvSpPr>
        <p:spPr>
          <a:xfrm>
            <a:off x="1666874" y="2207199"/>
            <a:ext cx="9143999" cy="3046988"/>
          </a:xfrm>
          <a:prstGeom prst="rect">
            <a:avLst/>
          </a:prstGeom>
        </p:spPr>
        <p:txBody>
          <a:bodyPr wrap="square">
            <a:spAutoFit/>
          </a:bodyPr>
          <a:lstStyle/>
          <a:p>
            <a:r>
              <a:rPr lang="en-US" sz="3200" dirty="0">
                <a:solidFill>
                  <a:srgbClr val="FF0000"/>
                </a:solidFill>
                <a:latin typeface="Calibri" panose="020F0502020204030204" pitchFamily="34" charset="0"/>
                <a:ea typeface="MS Mincho" panose="02020609040205080304" pitchFamily="49" charset="-128"/>
                <a:cs typeface="Times New Roman" panose="02020603050405020304" pitchFamily="18" charset="0"/>
              </a:rPr>
              <a:t>A </a:t>
            </a:r>
            <a:r>
              <a:rPr lang="en-US" sz="3200" b="1" dirty="0">
                <a:solidFill>
                  <a:srgbClr val="FF0000"/>
                </a:solidFill>
                <a:latin typeface="Calibri" panose="020F0502020204030204" pitchFamily="34" charset="0"/>
                <a:ea typeface="MS Mincho" panose="02020609040205080304" pitchFamily="49" charset="-128"/>
                <a:cs typeface="Times New Roman" panose="02020603050405020304" pitchFamily="18" charset="0"/>
              </a:rPr>
              <a:t>wireless network</a:t>
            </a:r>
            <a:r>
              <a:rPr lang="en-US" sz="3200" dirty="0">
                <a:solidFill>
                  <a:srgbClr val="FF0000"/>
                </a:solidFill>
                <a:latin typeface="Calibri" panose="020F0502020204030204" pitchFamily="34" charset="0"/>
                <a:ea typeface="MS Mincho" panose="02020609040205080304" pitchFamily="49" charset="-128"/>
                <a:cs typeface="Times New Roman" panose="02020603050405020304" pitchFamily="18" charset="0"/>
              </a:rPr>
              <a:t> allows devices to stay connected to the </a:t>
            </a:r>
            <a:r>
              <a:rPr lang="en-US" sz="3200" b="1" dirty="0">
                <a:solidFill>
                  <a:srgbClr val="FF0000"/>
                </a:solidFill>
                <a:latin typeface="Calibri" panose="020F0502020204030204" pitchFamily="34" charset="0"/>
                <a:ea typeface="MS Mincho" panose="02020609040205080304" pitchFamily="49" charset="-128"/>
                <a:cs typeface="Times New Roman" panose="02020603050405020304" pitchFamily="18" charset="0"/>
              </a:rPr>
              <a:t>network</a:t>
            </a:r>
            <a:r>
              <a:rPr lang="en-US" sz="3200" dirty="0">
                <a:solidFill>
                  <a:srgbClr val="FF0000"/>
                </a:solidFill>
                <a:latin typeface="Calibri" panose="020F0502020204030204" pitchFamily="34" charset="0"/>
                <a:ea typeface="MS Mincho" panose="02020609040205080304" pitchFamily="49" charset="-128"/>
                <a:cs typeface="Times New Roman" panose="02020603050405020304" pitchFamily="18" charset="0"/>
              </a:rPr>
              <a:t> but roam untethered to any wires. </a:t>
            </a:r>
          </a:p>
          <a:p>
            <a:endParaRPr lang="en-US" sz="3200" dirty="0">
              <a:solidFill>
                <a:srgbClr val="FF0000"/>
              </a:solidFill>
              <a:latin typeface="Calibri" panose="020F0502020204030204" pitchFamily="34" charset="0"/>
              <a:ea typeface="MS Mincho" panose="02020609040205080304" pitchFamily="49" charset="-128"/>
              <a:cs typeface="Times New Roman" panose="02020603050405020304" pitchFamily="18" charset="0"/>
            </a:endParaRPr>
          </a:p>
          <a:p>
            <a:r>
              <a:rPr lang="en-US" sz="3200" dirty="0">
                <a:solidFill>
                  <a:srgbClr val="FF0000"/>
                </a:solidFill>
                <a:latin typeface="Calibri" panose="020F0502020204030204" pitchFamily="34" charset="0"/>
                <a:ea typeface="MS Mincho" panose="02020609040205080304" pitchFamily="49" charset="-128"/>
                <a:cs typeface="Times New Roman" panose="02020603050405020304" pitchFamily="18" charset="0"/>
              </a:rPr>
              <a:t>A </a:t>
            </a:r>
            <a:r>
              <a:rPr lang="en-US" sz="3200" b="1" dirty="0">
                <a:solidFill>
                  <a:srgbClr val="FF0000"/>
                </a:solidFill>
                <a:latin typeface="Calibri" panose="020F0502020204030204" pitchFamily="34" charset="0"/>
                <a:ea typeface="MS Mincho" panose="02020609040205080304" pitchFamily="49" charset="-128"/>
                <a:cs typeface="Times New Roman" panose="02020603050405020304" pitchFamily="18" charset="0"/>
              </a:rPr>
              <a:t>wired network</a:t>
            </a:r>
            <a:r>
              <a:rPr lang="en-US" sz="3200" dirty="0">
                <a:solidFill>
                  <a:srgbClr val="FF0000"/>
                </a:solidFill>
                <a:latin typeface="Calibri" panose="020F0502020204030204" pitchFamily="34" charset="0"/>
                <a:ea typeface="MS Mincho" panose="02020609040205080304" pitchFamily="49" charset="-128"/>
                <a:cs typeface="Times New Roman" panose="02020603050405020304" pitchFamily="18" charset="0"/>
              </a:rPr>
              <a:t> uses cables to connect devices, such as laptop or desktop computers, to the Internet or another </a:t>
            </a:r>
            <a:r>
              <a:rPr lang="en-US" sz="3200" b="1" dirty="0">
                <a:solidFill>
                  <a:srgbClr val="FF0000"/>
                </a:solidFill>
                <a:latin typeface="Calibri" panose="020F0502020204030204" pitchFamily="34" charset="0"/>
                <a:ea typeface="MS Mincho" panose="02020609040205080304" pitchFamily="49" charset="-128"/>
                <a:cs typeface="Times New Roman" panose="02020603050405020304" pitchFamily="18" charset="0"/>
              </a:rPr>
              <a:t>network</a:t>
            </a:r>
            <a:r>
              <a:rPr lang="en-US" sz="3200" dirty="0">
                <a:solidFill>
                  <a:srgbClr val="FF0000"/>
                </a:solidFill>
                <a:latin typeface="Calibri" panose="020F0502020204030204" pitchFamily="34" charset="0"/>
                <a:ea typeface="MS Mincho" panose="02020609040205080304" pitchFamily="49" charset="-128"/>
                <a:cs typeface="Times New Roman" panose="02020603050405020304" pitchFamily="18" charset="0"/>
              </a:rPr>
              <a:t>. </a:t>
            </a:r>
            <a:endParaRPr lang="en-AU" sz="3200" dirty="0">
              <a:latin typeface="Arial" panose="020B0604020202020204" pitchFamily="34" charset="0"/>
              <a:ea typeface="MS Mincho" panose="02020609040205080304" pitchFamily="49" charset="-128"/>
              <a:cs typeface="Times New Roman" panose="02020603050405020304" pitchFamily="18" charset="0"/>
            </a:endParaRPr>
          </a:p>
        </p:txBody>
      </p:sp>
      <p:sp>
        <p:nvSpPr>
          <p:cNvPr id="9" name="TextBox 8">
            <a:extLst>
              <a:ext uri="{FF2B5EF4-FFF2-40B4-BE49-F238E27FC236}">
                <a16:creationId xmlns:a16="http://schemas.microsoft.com/office/drawing/2014/main" xmlns="" id="{ABCBC5A9-8360-7622-72DA-0EED8D932BF9}"/>
              </a:ext>
            </a:extLst>
          </p:cNvPr>
          <p:cNvSpPr txBox="1"/>
          <p:nvPr/>
        </p:nvSpPr>
        <p:spPr>
          <a:xfrm>
            <a:off x="1585913" y="6574491"/>
            <a:ext cx="8939212" cy="276999"/>
          </a:xfrm>
          <a:prstGeom prst="rect">
            <a:avLst/>
          </a:prstGeom>
          <a:noFill/>
        </p:spPr>
        <p:txBody>
          <a:bodyPr wrap="square" rtlCol="0">
            <a:spAutoFit/>
          </a:bodyPr>
          <a:lstStyle/>
          <a:p>
            <a:r>
              <a:rPr lang="en-US" sz="1200" dirty="0"/>
              <a:t>Peter Faulks                                                                               </a:t>
            </a:r>
            <a:r>
              <a:rPr lang="en-US" sz="1200" dirty="0" smtClean="0"/>
              <a:t>About Networks.                                                                             </a:t>
            </a:r>
            <a:r>
              <a:rPr lang="en-US" sz="1200" dirty="0"/>
              <a:t>Slide </a:t>
            </a:r>
            <a:fld id="{208F2870-CF30-0041-B099-389F21059FB0}" type="slidenum">
              <a:rPr lang="en-US" sz="1200" smtClean="0"/>
              <a:t>15</a:t>
            </a:fld>
            <a:endParaRPr lang="en-US" sz="1200" dirty="0"/>
          </a:p>
        </p:txBody>
      </p:sp>
      <p:sp>
        <p:nvSpPr>
          <p:cNvPr id="10" name="Action Button: Back or Previous 9">
            <a:hlinkClick r:id="" action="ppaction://hlinkshowjump?jump=previousslide" highlightClick="1"/>
            <a:extLst>
              <a:ext uri="{FF2B5EF4-FFF2-40B4-BE49-F238E27FC236}">
                <a16:creationId xmlns:a16="http://schemas.microsoft.com/office/drawing/2014/main" xmlns="" id="{7CC3EBB4-20CC-5FD5-3A5C-3AFB4EF84225}"/>
              </a:ext>
            </a:extLst>
          </p:cNvPr>
          <p:cNvSpPr/>
          <p:nvPr/>
        </p:nvSpPr>
        <p:spPr>
          <a:xfrm>
            <a:off x="10474909" y="6388753"/>
            <a:ext cx="485775" cy="371475"/>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ction Button: Forwards or Next 6">
            <a:hlinkClick r:id="" action="ppaction://hlinkshowjump?jump=nextslide" highlightClick="1"/>
            <a:extLst>
              <a:ext uri="{FF2B5EF4-FFF2-40B4-BE49-F238E27FC236}">
                <a16:creationId xmlns:a16="http://schemas.microsoft.com/office/drawing/2014/main" xmlns="" id="{BF97CA21-795D-EA18-0859-EAF3242C2F6E}"/>
              </a:ext>
            </a:extLst>
          </p:cNvPr>
          <p:cNvSpPr/>
          <p:nvPr/>
        </p:nvSpPr>
        <p:spPr>
          <a:xfrm>
            <a:off x="11060697" y="6388753"/>
            <a:ext cx="457200" cy="371475"/>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ction Button: Home 12">
            <a:hlinkClick r:id="" action="ppaction://hlinkshowjump?jump=firstslide" highlightClick="1"/>
            <a:extLst>
              <a:ext uri="{FF2B5EF4-FFF2-40B4-BE49-F238E27FC236}">
                <a16:creationId xmlns:a16="http://schemas.microsoft.com/office/drawing/2014/main" xmlns="" id="{6DAA143F-8E1C-2715-88A5-16F32BC9DD3D}"/>
              </a:ext>
            </a:extLst>
          </p:cNvPr>
          <p:cNvSpPr/>
          <p:nvPr/>
        </p:nvSpPr>
        <p:spPr>
          <a:xfrm>
            <a:off x="11632197" y="6388753"/>
            <a:ext cx="528638" cy="371475"/>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333963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BA458BA-50FD-2F17-3080-2C91117E449B}"/>
              </a:ext>
            </a:extLst>
          </p:cNvPr>
          <p:cNvSpPr>
            <a:spLocks noGrp="1"/>
          </p:cNvSpPr>
          <p:nvPr>
            <p:ph type="ctrTitle"/>
          </p:nvPr>
        </p:nvSpPr>
        <p:spPr>
          <a:xfrm>
            <a:off x="1524000" y="-105943"/>
            <a:ext cx="9144000" cy="963612"/>
          </a:xfrm>
        </p:spPr>
        <p:txBody>
          <a:bodyPr/>
          <a:lstStyle/>
          <a:p>
            <a:r>
              <a:rPr lang="en-US" b="1" dirty="0"/>
              <a:t>What is a Mobile network?</a:t>
            </a:r>
            <a:endParaRPr lang="en-AU" dirty="0"/>
          </a:p>
        </p:txBody>
      </p:sp>
      <p:sp>
        <p:nvSpPr>
          <p:cNvPr id="4" name="TextBox 3">
            <a:extLst>
              <a:ext uri="{FF2B5EF4-FFF2-40B4-BE49-F238E27FC236}">
                <a16:creationId xmlns:a16="http://schemas.microsoft.com/office/drawing/2014/main" xmlns="" id="{D57C53F2-9C60-211D-43D2-0E95BF8CADC3}"/>
              </a:ext>
            </a:extLst>
          </p:cNvPr>
          <p:cNvSpPr txBox="1"/>
          <p:nvPr/>
        </p:nvSpPr>
        <p:spPr>
          <a:xfrm>
            <a:off x="859384" y="673003"/>
            <a:ext cx="10839450" cy="369332"/>
          </a:xfrm>
          <a:prstGeom prst="rect">
            <a:avLst/>
          </a:prstGeom>
          <a:noFill/>
        </p:spPr>
        <p:txBody>
          <a:bodyPr wrap="square" rtlCol="0">
            <a:spAutoFit/>
          </a:bodyPr>
          <a:lstStyle/>
          <a:p>
            <a:r>
              <a:rPr lang="en-US" dirty="0">
                <a:solidFill>
                  <a:srgbClr val="FF0000"/>
                </a:solidFill>
                <a:latin typeface="Cambria" panose="02040503050406030204" pitchFamily="18" charset="0"/>
                <a:ea typeface="MS Mincho" panose="02020609040205080304" pitchFamily="49" charset="-128"/>
                <a:cs typeface="Cambria" panose="02040503050406030204" pitchFamily="18" charset="0"/>
              </a:rPr>
              <a:t>A system of connecting movable computer systems or peripheral devices, each one remote from the others.</a:t>
            </a:r>
            <a:endParaRPr lang="en-US" dirty="0"/>
          </a:p>
        </p:txBody>
      </p:sp>
      <p:sp>
        <p:nvSpPr>
          <p:cNvPr id="5" name="TextBox 4">
            <a:extLst>
              <a:ext uri="{FF2B5EF4-FFF2-40B4-BE49-F238E27FC236}">
                <a16:creationId xmlns:a16="http://schemas.microsoft.com/office/drawing/2014/main" xmlns="" id="{ABCBC5A9-8360-7622-72DA-0EED8D932BF9}"/>
              </a:ext>
            </a:extLst>
          </p:cNvPr>
          <p:cNvSpPr txBox="1"/>
          <p:nvPr/>
        </p:nvSpPr>
        <p:spPr>
          <a:xfrm>
            <a:off x="493166" y="6435990"/>
            <a:ext cx="8939212" cy="276999"/>
          </a:xfrm>
          <a:prstGeom prst="rect">
            <a:avLst/>
          </a:prstGeom>
          <a:noFill/>
        </p:spPr>
        <p:txBody>
          <a:bodyPr wrap="square" rtlCol="0">
            <a:spAutoFit/>
          </a:bodyPr>
          <a:lstStyle/>
          <a:p>
            <a:r>
              <a:rPr lang="en-US" sz="1200" dirty="0"/>
              <a:t>Peter Faulks                                                                               </a:t>
            </a:r>
            <a:r>
              <a:rPr lang="en-US" sz="1200" dirty="0" smtClean="0"/>
              <a:t>About Networks.                                                                             </a:t>
            </a:r>
            <a:r>
              <a:rPr lang="en-US" sz="1200" dirty="0"/>
              <a:t>Slide </a:t>
            </a:r>
            <a:fld id="{208F2870-CF30-0041-B099-389F21059FB0}" type="slidenum">
              <a:rPr lang="en-US" sz="1200" smtClean="0"/>
              <a:t>16</a:t>
            </a:fld>
            <a:endParaRPr lang="en-US" sz="1200" dirty="0"/>
          </a:p>
        </p:txBody>
      </p:sp>
      <p:sp>
        <p:nvSpPr>
          <p:cNvPr id="6" name="Action Button: Back or Previous 5">
            <a:hlinkClick r:id="" action="ppaction://hlinkshowjump?jump=previousslide" highlightClick="1"/>
            <a:extLst>
              <a:ext uri="{FF2B5EF4-FFF2-40B4-BE49-F238E27FC236}">
                <a16:creationId xmlns:a16="http://schemas.microsoft.com/office/drawing/2014/main" xmlns="" id="{7CC3EBB4-20CC-5FD5-3A5C-3AFB4EF84225}"/>
              </a:ext>
            </a:extLst>
          </p:cNvPr>
          <p:cNvSpPr/>
          <p:nvPr/>
        </p:nvSpPr>
        <p:spPr>
          <a:xfrm>
            <a:off x="10012908" y="6388753"/>
            <a:ext cx="485775" cy="371475"/>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ction Button: Forwards or Next 6">
            <a:hlinkClick r:id="" action="ppaction://hlinkshowjump?jump=nextslide" highlightClick="1"/>
            <a:extLst>
              <a:ext uri="{FF2B5EF4-FFF2-40B4-BE49-F238E27FC236}">
                <a16:creationId xmlns:a16="http://schemas.microsoft.com/office/drawing/2014/main" xmlns="" id="{BF97CA21-795D-EA18-0859-EAF3242C2F6E}"/>
              </a:ext>
            </a:extLst>
          </p:cNvPr>
          <p:cNvSpPr/>
          <p:nvPr/>
        </p:nvSpPr>
        <p:spPr>
          <a:xfrm>
            <a:off x="10598696" y="6388753"/>
            <a:ext cx="457200" cy="371475"/>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ction Button: Home 7">
            <a:hlinkClick r:id="" action="ppaction://hlinkshowjump?jump=firstslide" highlightClick="1"/>
            <a:extLst>
              <a:ext uri="{FF2B5EF4-FFF2-40B4-BE49-F238E27FC236}">
                <a16:creationId xmlns:a16="http://schemas.microsoft.com/office/drawing/2014/main" xmlns="" id="{6DAA143F-8E1C-2715-88A5-16F32BC9DD3D}"/>
              </a:ext>
            </a:extLst>
          </p:cNvPr>
          <p:cNvSpPr/>
          <p:nvPr/>
        </p:nvSpPr>
        <p:spPr>
          <a:xfrm>
            <a:off x="11170196" y="6388753"/>
            <a:ext cx="528638" cy="371475"/>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2C1ABA10-1A5F-B307-00F1-C81F4288E2F5}"/>
              </a:ext>
            </a:extLst>
          </p:cNvPr>
          <p:cNvSpPr/>
          <p:nvPr/>
        </p:nvSpPr>
        <p:spPr>
          <a:xfrm>
            <a:off x="264790" y="1125774"/>
            <a:ext cx="7756610" cy="5262979"/>
          </a:xfrm>
          <a:prstGeom prst="rect">
            <a:avLst/>
          </a:prstGeom>
        </p:spPr>
        <p:txBody>
          <a:bodyPr wrap="square">
            <a:spAutoFit/>
          </a:bodyPr>
          <a:lstStyle/>
          <a:p>
            <a:r>
              <a:rPr lang="en-AU" sz="2400" dirty="0"/>
              <a:t>A mobile phone network or cellular phone network as it is also known, is made up of a large number of signal areas called cells. These cells join or overlap each other to form a large coverage area. Users on the network can cross into different cells without loosing connection. </a:t>
            </a:r>
          </a:p>
          <a:p>
            <a:r>
              <a:rPr lang="en-AU" sz="2400" dirty="0"/>
              <a:t>Within each cell you will find a base station or </a:t>
            </a:r>
            <a:r>
              <a:rPr lang="en-AU" sz="2400" dirty="0">
                <a:hlinkClick r:id="rId2"/>
              </a:rPr>
              <a:t>mobile phone tower</a:t>
            </a:r>
            <a:r>
              <a:rPr lang="en-AU" sz="2400" dirty="0"/>
              <a:t>, which sends and receives the mobile transmissions. A mobile device will connect to the nearest or least congested base station. The base stations are connected to a digital exchange where the communication is sent to other telephone or data networks.</a:t>
            </a:r>
          </a:p>
          <a:p>
            <a:r>
              <a:rPr lang="en-AU" sz="2400" dirty="0"/>
              <a:t>Cells will often be smaller in size throughout large towns and cities due to the number of users in the area. The higher the population density the more base stations are needed</a:t>
            </a:r>
            <a:r>
              <a:rPr lang="en-AU" sz="2400" dirty="0" smtClean="0"/>
              <a:t>.</a:t>
            </a:r>
            <a:endParaRPr lang="en-AU" sz="2400" dirty="0"/>
          </a:p>
        </p:txBody>
      </p:sp>
      <p:pic>
        <p:nvPicPr>
          <p:cNvPr id="13" name="Picture 12" descr="Diagram&#10;&#10;Description automatically generated">
            <a:extLst>
              <a:ext uri="{FF2B5EF4-FFF2-40B4-BE49-F238E27FC236}">
                <a16:creationId xmlns:a16="http://schemas.microsoft.com/office/drawing/2014/main" xmlns="" id="{7E4D140B-2814-C8D9-EE6F-EA1E95ECC9F7}"/>
              </a:ext>
            </a:extLst>
          </p:cNvPr>
          <p:cNvPicPr>
            <a:picLocks noChangeAspect="1"/>
          </p:cNvPicPr>
          <p:nvPr/>
        </p:nvPicPr>
        <p:blipFill>
          <a:blip r:embed="rId3"/>
          <a:stretch>
            <a:fillRect/>
          </a:stretch>
        </p:blipFill>
        <p:spPr>
          <a:xfrm>
            <a:off x="8021400" y="1225720"/>
            <a:ext cx="3733800" cy="3911600"/>
          </a:xfrm>
          <a:prstGeom prst="rect">
            <a:avLst/>
          </a:prstGeom>
        </p:spPr>
      </p:pic>
      <p:sp>
        <p:nvSpPr>
          <p:cNvPr id="3" name="Rectangle 2"/>
          <p:cNvSpPr/>
          <p:nvPr/>
        </p:nvSpPr>
        <p:spPr>
          <a:xfrm>
            <a:off x="8021400" y="6018999"/>
            <a:ext cx="8676105" cy="246221"/>
          </a:xfrm>
          <a:prstGeom prst="rect">
            <a:avLst/>
          </a:prstGeom>
        </p:spPr>
        <p:txBody>
          <a:bodyPr wrap="square">
            <a:spAutoFit/>
          </a:bodyPr>
          <a:lstStyle/>
          <a:p>
            <a:r>
              <a:rPr lang="en-AU" sz="1000" dirty="0">
                <a:latin typeface="Arial" panose="020B0604020202020204" pitchFamily="34" charset="0"/>
                <a:ea typeface="MS Mincho" panose="02020609040205080304" pitchFamily="49" charset="-128"/>
                <a:cs typeface="Times New Roman" panose="02020603050405020304" pitchFamily="18" charset="0"/>
              </a:rPr>
              <a:t>https://</a:t>
            </a:r>
            <a:r>
              <a:rPr lang="en-AU" sz="1000" dirty="0" err="1">
                <a:latin typeface="Arial" panose="020B0604020202020204" pitchFamily="34" charset="0"/>
                <a:ea typeface="MS Mincho" panose="02020609040205080304" pitchFamily="49" charset="-128"/>
                <a:cs typeface="Times New Roman" panose="02020603050405020304" pitchFamily="18" charset="0"/>
              </a:rPr>
              <a:t>mobilenetworkguide.com.au</a:t>
            </a:r>
            <a:r>
              <a:rPr lang="en-AU" sz="1000" dirty="0">
                <a:latin typeface="Arial" panose="020B0604020202020204" pitchFamily="34" charset="0"/>
                <a:ea typeface="MS Mincho" panose="02020609040205080304" pitchFamily="49" charset="-128"/>
                <a:cs typeface="Times New Roman" panose="02020603050405020304" pitchFamily="18" charset="0"/>
              </a:rPr>
              <a:t>/</a:t>
            </a:r>
            <a:r>
              <a:rPr lang="en-AU" sz="1000" dirty="0" err="1">
                <a:latin typeface="Arial" panose="020B0604020202020204" pitchFamily="34" charset="0"/>
                <a:ea typeface="MS Mincho" panose="02020609040205080304" pitchFamily="49" charset="-128"/>
                <a:cs typeface="Times New Roman" panose="02020603050405020304" pitchFamily="18" charset="0"/>
              </a:rPr>
              <a:t>mobile_phone_networks.html</a:t>
            </a:r>
            <a:endParaRPr lang="en-AU" sz="1000" dirty="0">
              <a:latin typeface="Arial" panose="020B0604020202020204" pitchFamily="34"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11188745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BA458BA-50FD-2F17-3080-2C91117E449B}"/>
              </a:ext>
            </a:extLst>
          </p:cNvPr>
          <p:cNvSpPr>
            <a:spLocks noGrp="1"/>
          </p:cNvSpPr>
          <p:nvPr>
            <p:ph type="ctrTitle"/>
          </p:nvPr>
        </p:nvSpPr>
        <p:spPr>
          <a:xfrm>
            <a:off x="1524000" y="107951"/>
            <a:ext cx="9144000" cy="963612"/>
          </a:xfrm>
        </p:spPr>
        <p:txBody>
          <a:bodyPr>
            <a:normAutofit fontScale="90000"/>
          </a:bodyPr>
          <a:lstStyle/>
          <a:p>
            <a:r>
              <a:rPr lang="en-US" b="1" dirty="0"/>
              <a:t>Security Why are firewalls used?</a:t>
            </a:r>
            <a:endParaRPr lang="en-AU" dirty="0"/>
          </a:p>
        </p:txBody>
      </p:sp>
      <p:sp>
        <p:nvSpPr>
          <p:cNvPr id="4" name="TextBox 3">
            <a:extLst>
              <a:ext uri="{FF2B5EF4-FFF2-40B4-BE49-F238E27FC236}">
                <a16:creationId xmlns:a16="http://schemas.microsoft.com/office/drawing/2014/main" xmlns="" id="{D57C53F2-9C60-211D-43D2-0E95BF8CADC3}"/>
              </a:ext>
            </a:extLst>
          </p:cNvPr>
          <p:cNvSpPr txBox="1"/>
          <p:nvPr/>
        </p:nvSpPr>
        <p:spPr>
          <a:xfrm>
            <a:off x="876300" y="1560869"/>
            <a:ext cx="10839450" cy="646331"/>
          </a:xfrm>
          <a:prstGeom prst="rect">
            <a:avLst/>
          </a:prstGeom>
          <a:noFill/>
        </p:spPr>
        <p:txBody>
          <a:bodyPr wrap="square" rtlCol="0">
            <a:spAutoFit/>
          </a:bodyPr>
          <a:lstStyle/>
          <a:p>
            <a:endParaRPr lang="en-US" dirty="0"/>
          </a:p>
          <a:p>
            <a:endParaRPr lang="en-US" dirty="0"/>
          </a:p>
        </p:txBody>
      </p:sp>
      <p:sp>
        <p:nvSpPr>
          <p:cNvPr id="11" name="Rectangle 10">
            <a:extLst>
              <a:ext uri="{FF2B5EF4-FFF2-40B4-BE49-F238E27FC236}">
                <a16:creationId xmlns:a16="http://schemas.microsoft.com/office/drawing/2014/main" xmlns="" id="{61A946DC-228F-7408-6612-B01C9E8C4102}"/>
              </a:ext>
            </a:extLst>
          </p:cNvPr>
          <p:cNvSpPr/>
          <p:nvPr/>
        </p:nvSpPr>
        <p:spPr>
          <a:xfrm>
            <a:off x="1519238" y="1280734"/>
            <a:ext cx="9267824" cy="3046988"/>
          </a:xfrm>
          <a:prstGeom prst="rect">
            <a:avLst/>
          </a:prstGeom>
        </p:spPr>
        <p:txBody>
          <a:bodyPr wrap="square">
            <a:spAutoFit/>
          </a:bodyPr>
          <a:lstStyle/>
          <a:p>
            <a:r>
              <a:rPr lang="en-US" sz="3200" dirty="0">
                <a:latin typeface="Cambria" panose="02040503050406030204" pitchFamily="18" charset="0"/>
                <a:ea typeface="MS Mincho" panose="02020609040205080304" pitchFamily="49" charset="-128"/>
                <a:cs typeface="Cambria" panose="02040503050406030204" pitchFamily="18" charset="0"/>
              </a:rPr>
              <a:t>A </a:t>
            </a:r>
            <a:r>
              <a:rPr lang="en-US" sz="3200" b="1" dirty="0">
                <a:latin typeface="Cambria" panose="02040503050406030204" pitchFamily="18" charset="0"/>
                <a:ea typeface="MS Mincho" panose="02020609040205080304" pitchFamily="49" charset="-128"/>
                <a:cs typeface="Cambria" panose="02040503050406030204" pitchFamily="18" charset="0"/>
              </a:rPr>
              <a:t>firewall</a:t>
            </a:r>
            <a:r>
              <a:rPr lang="en-US" sz="3200" dirty="0">
                <a:latin typeface="Cambria" panose="02040503050406030204" pitchFamily="18" charset="0"/>
                <a:ea typeface="MS Mincho" panose="02020609040205080304" pitchFamily="49" charset="-128"/>
                <a:cs typeface="Cambria" panose="02040503050406030204" pitchFamily="18" charset="0"/>
              </a:rPr>
              <a:t> is a network security system designed to prevent unauthorized access to or from a private network. ... Network </a:t>
            </a:r>
            <a:r>
              <a:rPr lang="en-US" sz="3200" b="1" dirty="0">
                <a:latin typeface="Cambria" panose="02040503050406030204" pitchFamily="18" charset="0"/>
                <a:ea typeface="MS Mincho" panose="02020609040205080304" pitchFamily="49" charset="-128"/>
                <a:cs typeface="Cambria" panose="02040503050406030204" pitchFamily="18" charset="0"/>
              </a:rPr>
              <a:t>firewalls</a:t>
            </a:r>
            <a:r>
              <a:rPr lang="en-US" sz="3200" dirty="0">
                <a:latin typeface="Cambria" panose="02040503050406030204" pitchFamily="18" charset="0"/>
                <a:ea typeface="MS Mincho" panose="02020609040205080304" pitchFamily="49" charset="-128"/>
                <a:cs typeface="Cambria" panose="02040503050406030204" pitchFamily="18" charset="0"/>
              </a:rPr>
              <a:t> are frequently </a:t>
            </a:r>
            <a:r>
              <a:rPr lang="en-US" sz="3200" b="1" dirty="0">
                <a:latin typeface="Cambria" panose="02040503050406030204" pitchFamily="18" charset="0"/>
                <a:ea typeface="MS Mincho" panose="02020609040205080304" pitchFamily="49" charset="-128"/>
                <a:cs typeface="Cambria" panose="02040503050406030204" pitchFamily="18" charset="0"/>
              </a:rPr>
              <a:t>used</a:t>
            </a:r>
            <a:r>
              <a:rPr lang="en-US" sz="3200" dirty="0">
                <a:latin typeface="Cambria" panose="02040503050406030204" pitchFamily="18" charset="0"/>
                <a:ea typeface="MS Mincho" panose="02020609040205080304" pitchFamily="49" charset="-128"/>
                <a:cs typeface="Cambria" panose="02040503050406030204" pitchFamily="18" charset="0"/>
              </a:rPr>
              <a:t> to prevent unauthorized Internet users from accessing private networks connected to the Internet, especially intranets.</a:t>
            </a:r>
            <a:endParaRPr lang="en-AU" sz="3200" dirty="0">
              <a:latin typeface="Arial" panose="020B0604020202020204" pitchFamily="34" charset="0"/>
              <a:ea typeface="MS Mincho" panose="02020609040205080304" pitchFamily="49" charset="-128"/>
              <a:cs typeface="Times New Roman" panose="02020603050405020304" pitchFamily="18" charset="0"/>
            </a:endParaRPr>
          </a:p>
        </p:txBody>
      </p:sp>
      <p:pic>
        <p:nvPicPr>
          <p:cNvPr id="13" name="Picture 12" descr="Diagram&#10;&#10;Description automatically generated with medium confidence">
            <a:extLst>
              <a:ext uri="{FF2B5EF4-FFF2-40B4-BE49-F238E27FC236}">
                <a16:creationId xmlns:a16="http://schemas.microsoft.com/office/drawing/2014/main" xmlns="" id="{263F5547-13D3-0CCF-B66E-A801956CD3D6}"/>
              </a:ext>
            </a:extLst>
          </p:cNvPr>
          <p:cNvPicPr>
            <a:picLocks noChangeAspect="1"/>
          </p:cNvPicPr>
          <p:nvPr/>
        </p:nvPicPr>
        <p:blipFill>
          <a:blip r:embed="rId2"/>
          <a:stretch>
            <a:fillRect/>
          </a:stretch>
        </p:blipFill>
        <p:spPr>
          <a:xfrm>
            <a:off x="1519238" y="4431823"/>
            <a:ext cx="4775200" cy="1562100"/>
          </a:xfrm>
          <a:prstGeom prst="rect">
            <a:avLst/>
          </a:prstGeom>
        </p:spPr>
      </p:pic>
      <p:sp>
        <p:nvSpPr>
          <p:cNvPr id="10" name="TextBox 9">
            <a:extLst>
              <a:ext uri="{FF2B5EF4-FFF2-40B4-BE49-F238E27FC236}">
                <a16:creationId xmlns:a16="http://schemas.microsoft.com/office/drawing/2014/main" xmlns="" id="{ABCBC5A9-8360-7622-72DA-0EED8D932BF9}"/>
              </a:ext>
            </a:extLst>
          </p:cNvPr>
          <p:cNvSpPr txBox="1"/>
          <p:nvPr/>
        </p:nvSpPr>
        <p:spPr>
          <a:xfrm>
            <a:off x="1585913" y="6574491"/>
            <a:ext cx="8939212" cy="276999"/>
          </a:xfrm>
          <a:prstGeom prst="rect">
            <a:avLst/>
          </a:prstGeom>
          <a:noFill/>
        </p:spPr>
        <p:txBody>
          <a:bodyPr wrap="square" rtlCol="0">
            <a:spAutoFit/>
          </a:bodyPr>
          <a:lstStyle/>
          <a:p>
            <a:r>
              <a:rPr lang="en-US" sz="1200" dirty="0"/>
              <a:t>Peter Faulks                                                                               </a:t>
            </a:r>
            <a:r>
              <a:rPr lang="en-US" sz="1200" dirty="0" smtClean="0"/>
              <a:t>About Networks.                                                                             </a:t>
            </a:r>
            <a:r>
              <a:rPr lang="en-US" sz="1200" dirty="0"/>
              <a:t>Slide </a:t>
            </a:r>
            <a:fld id="{208F2870-CF30-0041-B099-389F21059FB0}" type="slidenum">
              <a:rPr lang="en-US" sz="1200" smtClean="0"/>
              <a:t>17</a:t>
            </a:fld>
            <a:endParaRPr lang="en-US" sz="1200" dirty="0"/>
          </a:p>
        </p:txBody>
      </p:sp>
      <p:sp>
        <p:nvSpPr>
          <p:cNvPr id="12" name="Action Button: Back or Previous 11">
            <a:hlinkClick r:id="" action="ppaction://hlinkshowjump?jump=previousslide" highlightClick="1"/>
            <a:extLst>
              <a:ext uri="{FF2B5EF4-FFF2-40B4-BE49-F238E27FC236}">
                <a16:creationId xmlns:a16="http://schemas.microsoft.com/office/drawing/2014/main" xmlns="" id="{7CC3EBB4-20CC-5FD5-3A5C-3AFB4EF84225}"/>
              </a:ext>
            </a:extLst>
          </p:cNvPr>
          <p:cNvSpPr/>
          <p:nvPr/>
        </p:nvSpPr>
        <p:spPr>
          <a:xfrm>
            <a:off x="10474909" y="6388753"/>
            <a:ext cx="485775" cy="371475"/>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ction Button: Forwards or Next 6">
            <a:hlinkClick r:id="" action="ppaction://hlinkshowjump?jump=nextslide" highlightClick="1"/>
            <a:extLst>
              <a:ext uri="{FF2B5EF4-FFF2-40B4-BE49-F238E27FC236}">
                <a16:creationId xmlns:a16="http://schemas.microsoft.com/office/drawing/2014/main" xmlns="" id="{BF97CA21-795D-EA18-0859-EAF3242C2F6E}"/>
              </a:ext>
            </a:extLst>
          </p:cNvPr>
          <p:cNvSpPr/>
          <p:nvPr/>
        </p:nvSpPr>
        <p:spPr>
          <a:xfrm>
            <a:off x="11060697" y="6388753"/>
            <a:ext cx="457200" cy="371475"/>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ction Button: Home 14">
            <a:hlinkClick r:id="" action="ppaction://hlinkshowjump?jump=firstslide" highlightClick="1"/>
            <a:extLst>
              <a:ext uri="{FF2B5EF4-FFF2-40B4-BE49-F238E27FC236}">
                <a16:creationId xmlns:a16="http://schemas.microsoft.com/office/drawing/2014/main" xmlns="" id="{6DAA143F-8E1C-2715-88A5-16F32BC9DD3D}"/>
              </a:ext>
            </a:extLst>
          </p:cNvPr>
          <p:cNvSpPr/>
          <p:nvPr/>
        </p:nvSpPr>
        <p:spPr>
          <a:xfrm>
            <a:off x="11632197" y="6388753"/>
            <a:ext cx="528638" cy="371475"/>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005470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BA458BA-50FD-2F17-3080-2C91117E449B}"/>
              </a:ext>
            </a:extLst>
          </p:cNvPr>
          <p:cNvSpPr>
            <a:spLocks noGrp="1"/>
          </p:cNvSpPr>
          <p:nvPr>
            <p:ph type="ctrTitle"/>
          </p:nvPr>
        </p:nvSpPr>
        <p:spPr>
          <a:xfrm>
            <a:off x="1524000" y="107951"/>
            <a:ext cx="9144000" cy="963612"/>
          </a:xfrm>
        </p:spPr>
        <p:txBody>
          <a:bodyPr/>
          <a:lstStyle/>
          <a:p>
            <a:r>
              <a:rPr lang="en-US" dirty="0"/>
              <a:t>About Networks  Portfolio</a:t>
            </a:r>
          </a:p>
        </p:txBody>
      </p:sp>
      <p:sp>
        <p:nvSpPr>
          <p:cNvPr id="3" name="Subtitle 2">
            <a:extLst>
              <a:ext uri="{FF2B5EF4-FFF2-40B4-BE49-F238E27FC236}">
                <a16:creationId xmlns:a16="http://schemas.microsoft.com/office/drawing/2014/main" xmlns="" id="{002C1AF8-2627-896A-F2B9-D5CF6CAFC7F7}"/>
              </a:ext>
            </a:extLst>
          </p:cNvPr>
          <p:cNvSpPr>
            <a:spLocks noGrp="1"/>
          </p:cNvSpPr>
          <p:nvPr>
            <p:ph type="subTitle" idx="1"/>
          </p:nvPr>
        </p:nvSpPr>
        <p:spPr>
          <a:xfrm>
            <a:off x="1381125" y="1071563"/>
            <a:ext cx="9144000" cy="412750"/>
          </a:xfrm>
        </p:spPr>
        <p:txBody>
          <a:bodyPr>
            <a:normAutofit lnSpcReduction="10000"/>
          </a:bodyPr>
          <a:lstStyle/>
          <a:p>
            <a:r>
              <a:rPr lang="en-US" b="1" dirty="0"/>
              <a:t>References</a:t>
            </a:r>
            <a:r>
              <a:rPr lang="en-AU" dirty="0"/>
              <a:t> </a:t>
            </a:r>
            <a:endParaRPr lang="en-US" dirty="0"/>
          </a:p>
        </p:txBody>
      </p:sp>
      <p:sp>
        <p:nvSpPr>
          <p:cNvPr id="4" name="TextBox 3">
            <a:extLst>
              <a:ext uri="{FF2B5EF4-FFF2-40B4-BE49-F238E27FC236}">
                <a16:creationId xmlns:a16="http://schemas.microsoft.com/office/drawing/2014/main" xmlns="" id="{D57C53F2-9C60-211D-43D2-0E95BF8CADC3}"/>
              </a:ext>
            </a:extLst>
          </p:cNvPr>
          <p:cNvSpPr txBox="1"/>
          <p:nvPr/>
        </p:nvSpPr>
        <p:spPr>
          <a:xfrm>
            <a:off x="876300" y="1560869"/>
            <a:ext cx="10839450" cy="1754326"/>
          </a:xfrm>
          <a:prstGeom prst="rect">
            <a:avLst/>
          </a:prstGeom>
          <a:noFill/>
        </p:spPr>
        <p:txBody>
          <a:bodyPr wrap="square" rtlCol="0">
            <a:spAutoFit/>
          </a:bodyPr>
          <a:lstStyle/>
          <a:p>
            <a:endParaRPr lang="en-US" dirty="0"/>
          </a:p>
          <a:p>
            <a:r>
              <a:rPr lang="en-US" dirty="0"/>
              <a:t>Hub:  </a:t>
            </a:r>
            <a:r>
              <a:rPr lang="en-US" dirty="0">
                <a:hlinkClick r:id="rId2"/>
              </a:rPr>
              <a:t>https://www.techopedia.com/definition/3167/hub</a:t>
            </a:r>
            <a:endParaRPr lang="en-US" dirty="0"/>
          </a:p>
          <a:p>
            <a:endParaRPr lang="en-US" dirty="0"/>
          </a:p>
          <a:p>
            <a:r>
              <a:rPr lang="en-US" dirty="0">
                <a:solidFill>
                  <a:schemeClr val="accent1">
                    <a:lumMod val="50000"/>
                  </a:schemeClr>
                </a:solidFill>
                <a:latin typeface="Cambria" panose="02040503050406030204" pitchFamily="18" charset="0"/>
                <a:ea typeface="MS Mincho" panose="02020609040205080304" pitchFamily="49" charset="-128"/>
                <a:cs typeface="Cambria" panose="02040503050406030204" pitchFamily="18" charset="0"/>
              </a:rPr>
              <a:t>Modem:  https://</a:t>
            </a:r>
            <a:r>
              <a:rPr lang="en-US" dirty="0" err="1">
                <a:solidFill>
                  <a:schemeClr val="accent1">
                    <a:lumMod val="50000"/>
                  </a:schemeClr>
                </a:solidFill>
                <a:latin typeface="Cambria" panose="02040503050406030204" pitchFamily="18" charset="0"/>
                <a:ea typeface="MS Mincho" panose="02020609040205080304" pitchFamily="49" charset="-128"/>
                <a:cs typeface="Cambria" panose="02040503050406030204" pitchFamily="18" charset="0"/>
              </a:rPr>
              <a:t>www.scienceabc.com</a:t>
            </a:r>
            <a:r>
              <a:rPr lang="en-US" dirty="0">
                <a:solidFill>
                  <a:schemeClr val="accent1">
                    <a:lumMod val="50000"/>
                  </a:schemeClr>
                </a:solidFill>
                <a:latin typeface="Cambria" panose="02040503050406030204" pitchFamily="18" charset="0"/>
                <a:ea typeface="MS Mincho" panose="02020609040205080304" pitchFamily="49" charset="-128"/>
                <a:cs typeface="Cambria" panose="02040503050406030204" pitchFamily="18" charset="0"/>
              </a:rPr>
              <a:t>/innovation/what-is-a-modem-what-does-it-do-router-</a:t>
            </a:r>
            <a:r>
              <a:rPr lang="en-US" dirty="0" err="1">
                <a:solidFill>
                  <a:schemeClr val="accent1">
                    <a:lumMod val="50000"/>
                  </a:schemeClr>
                </a:solidFill>
                <a:latin typeface="Cambria" panose="02040503050406030204" pitchFamily="18" charset="0"/>
                <a:ea typeface="MS Mincho" panose="02020609040205080304" pitchFamily="49" charset="-128"/>
                <a:cs typeface="Cambria" panose="02040503050406030204" pitchFamily="18" charset="0"/>
              </a:rPr>
              <a:t>working.html</a:t>
            </a:r>
            <a:endParaRPr lang="en-AU" dirty="0">
              <a:solidFill>
                <a:schemeClr val="accent1">
                  <a:lumMod val="50000"/>
                </a:schemeClr>
              </a:solidFill>
              <a:latin typeface="Arial" panose="020B0604020202020204" pitchFamily="34" charset="0"/>
              <a:ea typeface="MS Mincho" panose="02020609040205080304" pitchFamily="49" charset="-128"/>
              <a:cs typeface="Times New Roman" panose="02020603050405020304" pitchFamily="18" charset="0"/>
            </a:endParaRPr>
          </a:p>
          <a:p>
            <a:endParaRPr lang="en-US" dirty="0"/>
          </a:p>
          <a:p>
            <a:endParaRPr lang="en-US" dirty="0"/>
          </a:p>
        </p:txBody>
      </p:sp>
      <p:sp>
        <p:nvSpPr>
          <p:cNvPr id="9" name="TextBox 8">
            <a:extLst>
              <a:ext uri="{FF2B5EF4-FFF2-40B4-BE49-F238E27FC236}">
                <a16:creationId xmlns:a16="http://schemas.microsoft.com/office/drawing/2014/main" xmlns="" id="{ABCBC5A9-8360-7622-72DA-0EED8D932BF9}"/>
              </a:ext>
            </a:extLst>
          </p:cNvPr>
          <p:cNvSpPr txBox="1"/>
          <p:nvPr/>
        </p:nvSpPr>
        <p:spPr>
          <a:xfrm>
            <a:off x="1585913" y="6574491"/>
            <a:ext cx="8939212" cy="276999"/>
          </a:xfrm>
          <a:prstGeom prst="rect">
            <a:avLst/>
          </a:prstGeom>
          <a:noFill/>
        </p:spPr>
        <p:txBody>
          <a:bodyPr wrap="square" rtlCol="0">
            <a:spAutoFit/>
          </a:bodyPr>
          <a:lstStyle/>
          <a:p>
            <a:r>
              <a:rPr lang="en-US" sz="1200" dirty="0"/>
              <a:t>Peter Faulks                                                                               </a:t>
            </a:r>
            <a:r>
              <a:rPr lang="en-US" sz="1200" dirty="0" smtClean="0"/>
              <a:t>About Networks.                                                                             </a:t>
            </a:r>
            <a:r>
              <a:rPr lang="en-US" sz="1200" dirty="0"/>
              <a:t>Slide </a:t>
            </a:r>
            <a:fld id="{208F2870-CF30-0041-B099-389F21059FB0}" type="slidenum">
              <a:rPr lang="en-US" sz="1200" smtClean="0"/>
              <a:t>18</a:t>
            </a:fld>
            <a:endParaRPr lang="en-US" sz="1200" dirty="0"/>
          </a:p>
        </p:txBody>
      </p:sp>
      <p:sp>
        <p:nvSpPr>
          <p:cNvPr id="10" name="Action Button: Back or Previous 9">
            <a:hlinkClick r:id="" action="ppaction://hlinkshowjump?jump=previousslide" highlightClick="1"/>
            <a:extLst>
              <a:ext uri="{FF2B5EF4-FFF2-40B4-BE49-F238E27FC236}">
                <a16:creationId xmlns:a16="http://schemas.microsoft.com/office/drawing/2014/main" xmlns="" id="{7CC3EBB4-20CC-5FD5-3A5C-3AFB4EF84225}"/>
              </a:ext>
            </a:extLst>
          </p:cNvPr>
          <p:cNvSpPr/>
          <p:nvPr/>
        </p:nvSpPr>
        <p:spPr>
          <a:xfrm>
            <a:off x="10474909" y="6388753"/>
            <a:ext cx="485775" cy="371475"/>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ction Button: Forwards or Next 6">
            <a:hlinkClick r:id="" action="ppaction://hlinkshowjump?jump=nextslide" highlightClick="1"/>
            <a:extLst>
              <a:ext uri="{FF2B5EF4-FFF2-40B4-BE49-F238E27FC236}">
                <a16:creationId xmlns:a16="http://schemas.microsoft.com/office/drawing/2014/main" xmlns="" id="{BF97CA21-795D-EA18-0859-EAF3242C2F6E}"/>
              </a:ext>
            </a:extLst>
          </p:cNvPr>
          <p:cNvSpPr/>
          <p:nvPr/>
        </p:nvSpPr>
        <p:spPr>
          <a:xfrm>
            <a:off x="11060697" y="6388753"/>
            <a:ext cx="457200" cy="371475"/>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ction Button: Home 11">
            <a:hlinkClick r:id="" action="ppaction://hlinkshowjump?jump=firstslide" highlightClick="1"/>
            <a:extLst>
              <a:ext uri="{FF2B5EF4-FFF2-40B4-BE49-F238E27FC236}">
                <a16:creationId xmlns:a16="http://schemas.microsoft.com/office/drawing/2014/main" xmlns="" id="{6DAA143F-8E1C-2715-88A5-16F32BC9DD3D}"/>
              </a:ext>
            </a:extLst>
          </p:cNvPr>
          <p:cNvSpPr/>
          <p:nvPr/>
        </p:nvSpPr>
        <p:spPr>
          <a:xfrm>
            <a:off x="11632197" y="6388753"/>
            <a:ext cx="528638" cy="371475"/>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876299" y="2992029"/>
            <a:ext cx="9598609" cy="369332"/>
          </a:xfrm>
          <a:prstGeom prst="rect">
            <a:avLst/>
          </a:prstGeom>
        </p:spPr>
        <p:txBody>
          <a:bodyPr wrap="square">
            <a:spAutoFit/>
          </a:bodyPr>
          <a:lstStyle/>
          <a:p>
            <a:r>
              <a:rPr lang="en-AU" dirty="0"/>
              <a:t>https://</a:t>
            </a:r>
            <a:r>
              <a:rPr lang="en-AU" dirty="0" err="1"/>
              <a:t>us.norton.com</a:t>
            </a:r>
            <a:r>
              <a:rPr lang="en-AU" dirty="0"/>
              <a:t>/</a:t>
            </a:r>
            <a:r>
              <a:rPr lang="en-AU" dirty="0" err="1"/>
              <a:t>internetsecurity</a:t>
            </a:r>
            <a:r>
              <a:rPr lang="en-AU" dirty="0"/>
              <a:t>-</a:t>
            </a:r>
            <a:r>
              <a:rPr lang="en-AU" dirty="0" err="1"/>
              <a:t>iot</a:t>
            </a:r>
            <a:r>
              <a:rPr lang="en-AU" dirty="0"/>
              <a:t>-smarter-home-what-is-</a:t>
            </a:r>
            <a:r>
              <a:rPr lang="en-AU" dirty="0" err="1"/>
              <a:t>router.html</a:t>
            </a:r>
            <a:endParaRPr lang="en-AU" dirty="0"/>
          </a:p>
        </p:txBody>
      </p:sp>
      <p:sp>
        <p:nvSpPr>
          <p:cNvPr id="14" name="Rectangle 13"/>
          <p:cNvSpPr/>
          <p:nvPr/>
        </p:nvSpPr>
        <p:spPr>
          <a:xfrm>
            <a:off x="1017492" y="3671332"/>
            <a:ext cx="5932596" cy="369332"/>
          </a:xfrm>
          <a:prstGeom prst="rect">
            <a:avLst/>
          </a:prstGeom>
        </p:spPr>
        <p:txBody>
          <a:bodyPr wrap="none">
            <a:spAutoFit/>
          </a:bodyPr>
          <a:lstStyle/>
          <a:p>
            <a:r>
              <a:rPr lang="en-AU" dirty="0">
                <a:latin typeface="Arial" panose="020B0604020202020204" pitchFamily="34" charset="0"/>
                <a:ea typeface="MS Mincho" panose="02020609040205080304" pitchFamily="49" charset="-128"/>
                <a:cs typeface="Times New Roman" panose="02020603050405020304" pitchFamily="18" charset="0"/>
              </a:rPr>
              <a:t>https://</a:t>
            </a:r>
            <a:r>
              <a:rPr lang="en-AU" dirty="0" err="1">
                <a:latin typeface="Arial" panose="020B0604020202020204" pitchFamily="34" charset="0"/>
                <a:ea typeface="MS Mincho" panose="02020609040205080304" pitchFamily="49" charset="-128"/>
                <a:cs typeface="Times New Roman" panose="02020603050405020304" pitchFamily="18" charset="0"/>
              </a:rPr>
              <a:t>www.pcmag.com</a:t>
            </a:r>
            <a:r>
              <a:rPr lang="en-AU" dirty="0">
                <a:latin typeface="Arial" panose="020B0604020202020204" pitchFamily="34" charset="0"/>
                <a:ea typeface="MS Mincho" panose="02020609040205080304" pitchFamily="49" charset="-128"/>
                <a:cs typeface="Times New Roman" panose="02020603050405020304" pitchFamily="18" charset="0"/>
              </a:rPr>
              <a:t>/</a:t>
            </a:r>
            <a:r>
              <a:rPr lang="en-AU" dirty="0" err="1">
                <a:latin typeface="Arial" panose="020B0604020202020204" pitchFamily="34" charset="0"/>
                <a:ea typeface="MS Mincho" panose="02020609040205080304" pitchFamily="49" charset="-128"/>
                <a:cs typeface="Times New Roman" panose="02020603050405020304" pitchFamily="18" charset="0"/>
              </a:rPr>
              <a:t>encyclopedia</a:t>
            </a:r>
            <a:r>
              <a:rPr lang="en-AU" dirty="0">
                <a:latin typeface="Arial" panose="020B0604020202020204" pitchFamily="34" charset="0"/>
                <a:ea typeface="MS Mincho" panose="02020609040205080304" pitchFamily="49" charset="-128"/>
                <a:cs typeface="Times New Roman" panose="02020603050405020304" pitchFamily="18" charset="0"/>
              </a:rPr>
              <a:t>/term/</a:t>
            </a:r>
            <a:r>
              <a:rPr lang="en-AU" dirty="0" err="1">
                <a:latin typeface="Arial" panose="020B0604020202020204" pitchFamily="34" charset="0"/>
                <a:ea typeface="MS Mincho" panose="02020609040205080304" pitchFamily="49" charset="-128"/>
                <a:cs typeface="Times New Roman" panose="02020603050405020304" pitchFamily="18" charset="0"/>
              </a:rPr>
              <a:t>ethernet</a:t>
            </a:r>
            <a:r>
              <a:rPr lang="en-AU" dirty="0">
                <a:latin typeface="Arial" panose="020B0604020202020204" pitchFamily="34" charset="0"/>
                <a:ea typeface="MS Mincho" panose="02020609040205080304" pitchFamily="49" charset="-128"/>
                <a:cs typeface="Times New Roman" panose="02020603050405020304" pitchFamily="18" charset="0"/>
              </a:rPr>
              <a:t>-hub</a:t>
            </a:r>
            <a:endParaRPr lang="en-AU" dirty="0">
              <a:latin typeface="Arial" panose="020B0604020202020204" pitchFamily="34"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26583905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xagon 3">
            <a:extLst>
              <a:ext uri="{FF2B5EF4-FFF2-40B4-BE49-F238E27FC236}">
                <a16:creationId xmlns:a16="http://schemas.microsoft.com/office/drawing/2014/main" xmlns="" id="{40901216-3C81-3B30-F9B1-336704D8B9F6}"/>
              </a:ext>
            </a:extLst>
          </p:cNvPr>
          <p:cNvSpPr>
            <a:spLocks noChangeAspect="1"/>
          </p:cNvSpPr>
          <p:nvPr/>
        </p:nvSpPr>
        <p:spPr>
          <a:xfrm>
            <a:off x="4667250" y="1785938"/>
            <a:ext cx="2667000" cy="1700212"/>
          </a:xfrm>
          <a:prstGeom prst="hexagon">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dirty="0" smtClean="0"/>
              <a:t>Networks</a:t>
            </a:r>
            <a:endParaRPr lang="en-US" sz="3200" dirty="0"/>
          </a:p>
          <a:p>
            <a:pPr algn="ctr">
              <a:defRPr/>
            </a:pPr>
            <a:endParaRPr lang="en-US" sz="1400" dirty="0"/>
          </a:p>
          <a:p>
            <a:pPr algn="ctr">
              <a:defRPr/>
            </a:pPr>
            <a:endParaRPr lang="en-US" sz="1200" dirty="0">
              <a:solidFill>
                <a:schemeClr val="bg2">
                  <a:lumMod val="50000"/>
                </a:schemeClr>
              </a:solidFill>
            </a:endParaRPr>
          </a:p>
        </p:txBody>
      </p:sp>
      <p:grpSp>
        <p:nvGrpSpPr>
          <p:cNvPr id="2" name="Group 17">
            <a:extLst>
              <a:ext uri="{FF2B5EF4-FFF2-40B4-BE49-F238E27FC236}">
                <a16:creationId xmlns:a16="http://schemas.microsoft.com/office/drawing/2014/main" xmlns="" id="{A1BE4B8D-D75E-FA7B-BE49-485EAEBB4215}"/>
              </a:ext>
            </a:extLst>
          </p:cNvPr>
          <p:cNvGrpSpPr>
            <a:grpSpLocks noChangeAspect="1"/>
          </p:cNvGrpSpPr>
          <p:nvPr/>
        </p:nvGrpSpPr>
        <p:grpSpPr bwMode="auto">
          <a:xfrm>
            <a:off x="6524626" y="928688"/>
            <a:ext cx="3267075" cy="4741862"/>
            <a:chOff x="3795643" y="810188"/>
            <a:chExt cx="3062357" cy="7905216"/>
          </a:xfrm>
        </p:grpSpPr>
        <p:sp>
          <p:nvSpPr>
            <p:cNvPr id="7" name="Hexagon 6">
              <a:extLst>
                <a:ext uri="{FF2B5EF4-FFF2-40B4-BE49-F238E27FC236}">
                  <a16:creationId xmlns:a16="http://schemas.microsoft.com/office/drawing/2014/main" xmlns="" id="{C0211810-A356-21B0-B7E0-B52CACC0E574}"/>
                </a:ext>
              </a:extLst>
            </p:cNvPr>
            <p:cNvSpPr/>
            <p:nvPr/>
          </p:nvSpPr>
          <p:spPr>
            <a:xfrm>
              <a:off x="4143841" y="5928598"/>
              <a:ext cx="2437386" cy="2786806"/>
            </a:xfrm>
            <a:prstGeom prst="hexagon">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38100" h="38100"/>
              </a:sp3d>
            </a:bodyPr>
            <a:lstStyle/>
            <a:p>
              <a:pPr algn="ctr">
                <a:defRPr/>
              </a:pPr>
              <a:endParaRPr lang="en-US" sz="1600" dirty="0">
                <a:ln w="19050">
                  <a:solidFill>
                    <a:srgbClr val="FFC000"/>
                  </a:solidFill>
                </a:ln>
                <a:solidFill>
                  <a:srgbClr val="FFC000"/>
                </a:solidFill>
                <a:effectLst>
                  <a:outerShdw blurRad="50800" dist="38100" dir="5400000" algn="t" rotWithShape="0">
                    <a:prstClr val="black">
                      <a:alpha val="40000"/>
                    </a:prstClr>
                  </a:outerShdw>
                </a:effectLst>
              </a:endParaRPr>
            </a:p>
          </p:txBody>
        </p:sp>
        <p:sp>
          <p:nvSpPr>
            <p:cNvPr id="11" name="Hexagon 10">
              <a:extLst>
                <a:ext uri="{FF2B5EF4-FFF2-40B4-BE49-F238E27FC236}">
                  <a16:creationId xmlns:a16="http://schemas.microsoft.com/office/drawing/2014/main" xmlns="" id="{3B9D4787-5519-580B-9A95-D2FACF04A649}"/>
                </a:ext>
              </a:extLst>
            </p:cNvPr>
            <p:cNvSpPr/>
            <p:nvPr/>
          </p:nvSpPr>
          <p:spPr>
            <a:xfrm>
              <a:off x="3795643" y="3186781"/>
              <a:ext cx="3062357" cy="3051461"/>
            </a:xfrm>
            <a:prstGeom prst="hexagon">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3" name="Hexagon 12">
              <a:extLst>
                <a:ext uri="{FF2B5EF4-FFF2-40B4-BE49-F238E27FC236}">
                  <a16:creationId xmlns:a16="http://schemas.microsoft.com/office/drawing/2014/main" xmlns="" id="{88E5838E-0594-B0AE-C275-394ABA8A4758}"/>
                </a:ext>
              </a:extLst>
            </p:cNvPr>
            <p:cNvSpPr/>
            <p:nvPr/>
          </p:nvSpPr>
          <p:spPr>
            <a:xfrm>
              <a:off x="4130516" y="810188"/>
              <a:ext cx="2437798" cy="2786082"/>
            </a:xfrm>
            <a:prstGeom prst="hexagon">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2000" dirty="0">
                  <a:solidFill>
                    <a:srgbClr val="FFC000"/>
                  </a:solidFill>
                  <a:effectLst>
                    <a:outerShdw blurRad="38100" dist="38100" dir="2700000" algn="tl">
                      <a:srgbClr val="FFFFFF"/>
                    </a:outerShdw>
                  </a:effectLst>
                  <a:latin typeface="Book Antiqua" panose="02040602050305030304" pitchFamily="18" charset="0"/>
                </a:rPr>
                <a:t>Personal Area Networks</a:t>
              </a:r>
            </a:p>
          </p:txBody>
        </p:sp>
      </p:grpSp>
      <p:grpSp>
        <p:nvGrpSpPr>
          <p:cNvPr id="3" name="Group 18">
            <a:extLst>
              <a:ext uri="{FF2B5EF4-FFF2-40B4-BE49-F238E27FC236}">
                <a16:creationId xmlns:a16="http://schemas.microsoft.com/office/drawing/2014/main" xmlns="" id="{5497AB3E-C28C-0BF2-66B7-563DBB3A56E9}"/>
              </a:ext>
            </a:extLst>
          </p:cNvPr>
          <p:cNvGrpSpPr>
            <a:grpSpLocks/>
          </p:cNvGrpSpPr>
          <p:nvPr/>
        </p:nvGrpSpPr>
        <p:grpSpPr bwMode="auto">
          <a:xfrm>
            <a:off x="2024063" y="928689"/>
            <a:ext cx="4083050" cy="5983287"/>
            <a:chOff x="3795643" y="738162"/>
            <a:chExt cx="3062357" cy="7977242"/>
          </a:xfrm>
        </p:grpSpPr>
        <p:sp>
          <p:nvSpPr>
            <p:cNvPr id="20" name="Hexagon 19">
              <a:extLst>
                <a:ext uri="{FF2B5EF4-FFF2-40B4-BE49-F238E27FC236}">
                  <a16:creationId xmlns:a16="http://schemas.microsoft.com/office/drawing/2014/main" xmlns="" id="{169B6D1E-B7C9-3C8A-7096-0DA6B3B335AD}"/>
                </a:ext>
              </a:extLst>
            </p:cNvPr>
            <p:cNvSpPr/>
            <p:nvPr/>
          </p:nvSpPr>
          <p:spPr>
            <a:xfrm>
              <a:off x="4143313" y="5930036"/>
              <a:ext cx="2438455" cy="2785368"/>
            </a:xfrm>
            <a:prstGeom prst="hexagon">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38100" h="38100"/>
              </a:sp3d>
            </a:bodyPr>
            <a:lstStyle/>
            <a:p>
              <a:pPr algn="ctr">
                <a:defRPr/>
              </a:pPr>
              <a:endParaRPr lang="en-US" sz="1600" dirty="0">
                <a:ln w="19050">
                  <a:solidFill>
                    <a:srgbClr val="FFC000"/>
                  </a:solidFill>
                </a:ln>
                <a:solidFill>
                  <a:srgbClr val="FFC000"/>
                </a:solidFill>
                <a:effectLst>
                  <a:outerShdw blurRad="50800" dist="38100" dir="5400000" algn="t" rotWithShape="0">
                    <a:prstClr val="black">
                      <a:alpha val="40000"/>
                    </a:prstClr>
                  </a:outerShdw>
                </a:effectLst>
              </a:endParaRPr>
            </a:p>
          </p:txBody>
        </p:sp>
        <p:sp>
          <p:nvSpPr>
            <p:cNvPr id="21" name="Hexagon 20">
              <a:extLst>
                <a:ext uri="{FF2B5EF4-FFF2-40B4-BE49-F238E27FC236}">
                  <a16:creationId xmlns:a16="http://schemas.microsoft.com/office/drawing/2014/main" xmlns="" id="{84589EA9-ED03-CBE3-C162-11DDD5CCA9A2}"/>
                </a:ext>
              </a:extLst>
            </p:cNvPr>
            <p:cNvSpPr/>
            <p:nvPr/>
          </p:nvSpPr>
          <p:spPr>
            <a:xfrm>
              <a:off x="3795643" y="3184883"/>
              <a:ext cx="3062357" cy="3054168"/>
            </a:xfrm>
            <a:prstGeom prst="hexagon">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2" name="Hexagon 21">
              <a:extLst>
                <a:ext uri="{FF2B5EF4-FFF2-40B4-BE49-F238E27FC236}">
                  <a16:creationId xmlns:a16="http://schemas.microsoft.com/office/drawing/2014/main" xmlns="" id="{837322B3-0321-A961-EAC5-B1CD95E7A832}"/>
                </a:ext>
              </a:extLst>
            </p:cNvPr>
            <p:cNvSpPr>
              <a:spLocks noChangeAspect="1"/>
            </p:cNvSpPr>
            <p:nvPr/>
          </p:nvSpPr>
          <p:spPr>
            <a:xfrm>
              <a:off x="4143382" y="738162"/>
              <a:ext cx="1950239" cy="2228866"/>
            </a:xfrm>
            <a:prstGeom prst="hexagon">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800" dirty="0">
                  <a:solidFill>
                    <a:srgbClr val="FFC000"/>
                  </a:solidFill>
                  <a:effectLst>
                    <a:outerShdw blurRad="38100" dist="38100" dir="2700000" algn="tl">
                      <a:srgbClr val="FFFFFF"/>
                    </a:outerShdw>
                  </a:effectLst>
                  <a:latin typeface="Book Antiqua" panose="02040602050305030304" pitchFamily="18" charset="0"/>
                </a:rPr>
                <a:t>Local</a:t>
              </a:r>
            </a:p>
            <a:p>
              <a:pPr algn="ctr" eaLnBrk="1" hangingPunct="1"/>
              <a:r>
                <a:rPr lang="en-US" altLang="en-US" sz="1800" dirty="0">
                  <a:solidFill>
                    <a:srgbClr val="FFC000"/>
                  </a:solidFill>
                  <a:effectLst>
                    <a:outerShdw blurRad="38100" dist="38100" dir="2700000" algn="tl">
                      <a:srgbClr val="FFFFFF"/>
                    </a:outerShdw>
                  </a:effectLst>
                  <a:latin typeface="Book Antiqua" panose="02040602050305030304" pitchFamily="18" charset="0"/>
                </a:rPr>
                <a:t>Area Networks</a:t>
              </a:r>
            </a:p>
          </p:txBody>
        </p:sp>
      </p:grpSp>
      <p:grpSp>
        <p:nvGrpSpPr>
          <p:cNvPr id="5" name="Group 22">
            <a:extLst>
              <a:ext uri="{FF2B5EF4-FFF2-40B4-BE49-F238E27FC236}">
                <a16:creationId xmlns:a16="http://schemas.microsoft.com/office/drawing/2014/main" xmlns="" id="{BEDC2C26-D08B-EF28-86BB-DCE3868F7DE7}"/>
              </a:ext>
            </a:extLst>
          </p:cNvPr>
          <p:cNvGrpSpPr>
            <a:grpSpLocks noChangeAspect="1"/>
          </p:cNvGrpSpPr>
          <p:nvPr/>
        </p:nvGrpSpPr>
        <p:grpSpPr bwMode="auto">
          <a:xfrm>
            <a:off x="6524626" y="2571750"/>
            <a:ext cx="3267075" cy="4929188"/>
            <a:chOff x="3795643" y="500522"/>
            <a:chExt cx="3062357" cy="8214882"/>
          </a:xfrm>
        </p:grpSpPr>
        <p:sp>
          <p:nvSpPr>
            <p:cNvPr id="24" name="Hexagon 23">
              <a:extLst>
                <a:ext uri="{FF2B5EF4-FFF2-40B4-BE49-F238E27FC236}">
                  <a16:creationId xmlns:a16="http://schemas.microsoft.com/office/drawing/2014/main" xmlns="" id="{83C3E2F5-E810-EBCA-0DCF-AF49943D2C74}"/>
                </a:ext>
              </a:extLst>
            </p:cNvPr>
            <p:cNvSpPr/>
            <p:nvPr/>
          </p:nvSpPr>
          <p:spPr>
            <a:xfrm>
              <a:off x="4143841" y="5929487"/>
              <a:ext cx="2437386" cy="2785917"/>
            </a:xfrm>
            <a:prstGeom prst="hexagon">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38100" h="38100"/>
              </a:sp3d>
            </a:bodyPr>
            <a:lstStyle/>
            <a:p>
              <a:pPr algn="ctr">
                <a:defRPr/>
              </a:pPr>
              <a:endParaRPr lang="en-US" sz="1600" dirty="0">
                <a:ln w="19050">
                  <a:solidFill>
                    <a:srgbClr val="FFC000"/>
                  </a:solidFill>
                </a:ln>
                <a:solidFill>
                  <a:srgbClr val="FFC000"/>
                </a:solidFill>
                <a:effectLst>
                  <a:outerShdw blurRad="50800" dist="38100" dir="5400000" algn="t" rotWithShape="0">
                    <a:prstClr val="black">
                      <a:alpha val="40000"/>
                    </a:prstClr>
                  </a:outerShdw>
                </a:effectLst>
              </a:endParaRPr>
            </a:p>
          </p:txBody>
        </p:sp>
        <p:sp>
          <p:nvSpPr>
            <p:cNvPr id="25" name="Hexagon 24">
              <a:extLst>
                <a:ext uri="{FF2B5EF4-FFF2-40B4-BE49-F238E27FC236}">
                  <a16:creationId xmlns:a16="http://schemas.microsoft.com/office/drawing/2014/main" xmlns="" id="{D4B232C9-7EE8-6C66-A44B-6285D4996554}"/>
                </a:ext>
              </a:extLst>
            </p:cNvPr>
            <p:cNvSpPr/>
            <p:nvPr/>
          </p:nvSpPr>
          <p:spPr>
            <a:xfrm>
              <a:off x="3795643" y="3185903"/>
              <a:ext cx="3062357" cy="3053131"/>
            </a:xfrm>
            <a:prstGeom prst="hexagon">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6" name="Hexagon 25">
              <a:extLst>
                <a:ext uri="{FF2B5EF4-FFF2-40B4-BE49-F238E27FC236}">
                  <a16:creationId xmlns:a16="http://schemas.microsoft.com/office/drawing/2014/main" xmlns="" id="{C2E06178-919B-63C2-C890-F4909B0BE2E0}"/>
                </a:ext>
              </a:extLst>
            </p:cNvPr>
            <p:cNvSpPr/>
            <p:nvPr/>
          </p:nvSpPr>
          <p:spPr>
            <a:xfrm>
              <a:off x="4152833" y="500522"/>
              <a:ext cx="2437798" cy="2786081"/>
            </a:xfrm>
            <a:prstGeom prst="hexagon">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800" dirty="0">
                  <a:solidFill>
                    <a:srgbClr val="FFC000"/>
                  </a:solidFill>
                  <a:effectLst>
                    <a:outerShdw blurRad="38100" dist="38100" dir="2700000" algn="tl">
                      <a:srgbClr val="FFFFFF"/>
                    </a:outerShdw>
                  </a:effectLst>
                  <a:latin typeface="Book Antiqua" panose="02040602050305030304" pitchFamily="18" charset="0"/>
                </a:rPr>
                <a:t>Municipal Area Networks</a:t>
              </a:r>
            </a:p>
          </p:txBody>
        </p:sp>
      </p:grpSp>
      <p:grpSp>
        <p:nvGrpSpPr>
          <p:cNvPr id="6" name="Group 26">
            <a:extLst>
              <a:ext uri="{FF2B5EF4-FFF2-40B4-BE49-F238E27FC236}">
                <a16:creationId xmlns:a16="http://schemas.microsoft.com/office/drawing/2014/main" xmlns="" id="{A973C435-2A81-97F5-5FC3-3776FB867BB2}"/>
              </a:ext>
            </a:extLst>
          </p:cNvPr>
          <p:cNvGrpSpPr>
            <a:grpSpLocks noChangeAspect="1"/>
          </p:cNvGrpSpPr>
          <p:nvPr/>
        </p:nvGrpSpPr>
        <p:grpSpPr bwMode="auto">
          <a:xfrm>
            <a:off x="2166939" y="2571751"/>
            <a:ext cx="3267075" cy="4829175"/>
            <a:chOff x="3795643" y="666745"/>
            <a:chExt cx="3062357" cy="8048659"/>
          </a:xfrm>
        </p:grpSpPr>
        <p:sp>
          <p:nvSpPr>
            <p:cNvPr id="28" name="Hexagon 27">
              <a:extLst>
                <a:ext uri="{FF2B5EF4-FFF2-40B4-BE49-F238E27FC236}">
                  <a16:creationId xmlns:a16="http://schemas.microsoft.com/office/drawing/2014/main" xmlns="" id="{836221C2-C312-8E83-BC2C-F9202582C823}"/>
                </a:ext>
              </a:extLst>
            </p:cNvPr>
            <p:cNvSpPr/>
            <p:nvPr/>
          </p:nvSpPr>
          <p:spPr>
            <a:xfrm>
              <a:off x="4143841" y="5929331"/>
              <a:ext cx="2437386" cy="2786073"/>
            </a:xfrm>
            <a:prstGeom prst="hexagon">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38100" h="38100"/>
              </a:sp3d>
            </a:bodyPr>
            <a:lstStyle/>
            <a:p>
              <a:pPr algn="ctr">
                <a:defRPr/>
              </a:pPr>
              <a:endParaRPr lang="en-US" sz="1600" dirty="0">
                <a:ln w="19050">
                  <a:solidFill>
                    <a:srgbClr val="FFC000"/>
                  </a:solidFill>
                </a:ln>
                <a:solidFill>
                  <a:srgbClr val="FFC000"/>
                </a:solidFill>
                <a:effectLst>
                  <a:outerShdw blurRad="50800" dist="38100" dir="5400000" algn="t" rotWithShape="0">
                    <a:prstClr val="black">
                      <a:alpha val="40000"/>
                    </a:prstClr>
                  </a:outerShdw>
                </a:effectLst>
              </a:endParaRPr>
            </a:p>
          </p:txBody>
        </p:sp>
        <p:sp>
          <p:nvSpPr>
            <p:cNvPr id="29" name="Hexagon 28">
              <a:extLst>
                <a:ext uri="{FF2B5EF4-FFF2-40B4-BE49-F238E27FC236}">
                  <a16:creationId xmlns:a16="http://schemas.microsoft.com/office/drawing/2014/main" xmlns="" id="{D0FF3A10-D782-17C7-6255-F6C7534E914C}"/>
                </a:ext>
              </a:extLst>
            </p:cNvPr>
            <p:cNvSpPr/>
            <p:nvPr/>
          </p:nvSpPr>
          <p:spPr>
            <a:xfrm>
              <a:off x="3795643" y="3185589"/>
              <a:ext cx="3062357" cy="3053305"/>
            </a:xfrm>
            <a:prstGeom prst="hexagon">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0" name="Hexagon 29">
              <a:extLst>
                <a:ext uri="{FF2B5EF4-FFF2-40B4-BE49-F238E27FC236}">
                  <a16:creationId xmlns:a16="http://schemas.microsoft.com/office/drawing/2014/main" xmlns="" id="{781EC377-C166-3BEC-A316-6BA977DF9132}"/>
                </a:ext>
              </a:extLst>
            </p:cNvPr>
            <p:cNvSpPr/>
            <p:nvPr/>
          </p:nvSpPr>
          <p:spPr>
            <a:xfrm>
              <a:off x="4130516" y="666745"/>
              <a:ext cx="2437798" cy="2786083"/>
            </a:xfrm>
            <a:prstGeom prst="hexagon">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800" dirty="0">
                  <a:solidFill>
                    <a:srgbClr val="FFC000"/>
                  </a:solidFill>
                  <a:effectLst>
                    <a:outerShdw blurRad="38100" dist="38100" dir="2700000" algn="tl">
                      <a:srgbClr val="FFFFFF"/>
                    </a:outerShdw>
                  </a:effectLst>
                  <a:latin typeface="Book Antiqua" panose="02040602050305030304" pitchFamily="18" charset="0"/>
                </a:rPr>
                <a:t>Wide Area Networks</a:t>
              </a:r>
            </a:p>
          </p:txBody>
        </p:sp>
      </p:grpSp>
      <p:grpSp>
        <p:nvGrpSpPr>
          <p:cNvPr id="8" name="Group 30">
            <a:extLst>
              <a:ext uri="{FF2B5EF4-FFF2-40B4-BE49-F238E27FC236}">
                <a16:creationId xmlns:a16="http://schemas.microsoft.com/office/drawing/2014/main" xmlns="" id="{EF5FBDB4-77FD-B3CF-F2BB-B43162DFC46A}"/>
              </a:ext>
            </a:extLst>
          </p:cNvPr>
          <p:cNvGrpSpPr>
            <a:grpSpLocks noChangeAspect="1"/>
          </p:cNvGrpSpPr>
          <p:nvPr/>
        </p:nvGrpSpPr>
        <p:grpSpPr bwMode="auto">
          <a:xfrm>
            <a:off x="4238625" y="3429000"/>
            <a:ext cx="3429000" cy="5024438"/>
            <a:chOff x="3795643" y="738161"/>
            <a:chExt cx="3062357" cy="7977243"/>
          </a:xfrm>
        </p:grpSpPr>
        <p:sp>
          <p:nvSpPr>
            <p:cNvPr id="32" name="Hexagon 31">
              <a:extLst>
                <a:ext uri="{FF2B5EF4-FFF2-40B4-BE49-F238E27FC236}">
                  <a16:creationId xmlns:a16="http://schemas.microsoft.com/office/drawing/2014/main" xmlns="" id="{DE1670E4-CF9F-8DEF-8267-86691B8E3DAF}"/>
                </a:ext>
              </a:extLst>
            </p:cNvPr>
            <p:cNvSpPr/>
            <p:nvPr/>
          </p:nvSpPr>
          <p:spPr>
            <a:xfrm>
              <a:off x="4142994" y="5930300"/>
              <a:ext cx="2438544" cy="2785104"/>
            </a:xfrm>
            <a:prstGeom prst="hexagon">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38100" h="38100"/>
              </a:sp3d>
            </a:bodyPr>
            <a:lstStyle/>
            <a:p>
              <a:pPr algn="ctr">
                <a:defRPr/>
              </a:pPr>
              <a:endParaRPr lang="en-US" sz="1600" dirty="0">
                <a:ln w="19050">
                  <a:solidFill>
                    <a:srgbClr val="FFC000"/>
                  </a:solidFill>
                </a:ln>
                <a:solidFill>
                  <a:srgbClr val="FFC000"/>
                </a:solidFill>
                <a:effectLst>
                  <a:outerShdw blurRad="50800" dist="38100" dir="5400000" algn="t" rotWithShape="0">
                    <a:prstClr val="black">
                      <a:alpha val="40000"/>
                    </a:prstClr>
                  </a:outerShdw>
                </a:effectLst>
              </a:endParaRPr>
            </a:p>
          </p:txBody>
        </p:sp>
        <p:sp>
          <p:nvSpPr>
            <p:cNvPr id="33" name="Hexagon 32">
              <a:extLst>
                <a:ext uri="{FF2B5EF4-FFF2-40B4-BE49-F238E27FC236}">
                  <a16:creationId xmlns:a16="http://schemas.microsoft.com/office/drawing/2014/main" xmlns="" id="{16D5EB02-D28B-3546-928D-3B522C5FF878}"/>
                </a:ext>
              </a:extLst>
            </p:cNvPr>
            <p:cNvSpPr/>
            <p:nvPr/>
          </p:nvSpPr>
          <p:spPr>
            <a:xfrm>
              <a:off x="3795643" y="3185524"/>
              <a:ext cx="3062357" cy="3052271"/>
            </a:xfrm>
            <a:prstGeom prst="hexagon">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4" name="Hexagon 33">
              <a:extLst>
                <a:ext uri="{FF2B5EF4-FFF2-40B4-BE49-F238E27FC236}">
                  <a16:creationId xmlns:a16="http://schemas.microsoft.com/office/drawing/2014/main" xmlns="" id="{46A906AB-5DBF-6D69-926C-B1E035165921}"/>
                </a:ext>
              </a:extLst>
            </p:cNvPr>
            <p:cNvSpPr/>
            <p:nvPr/>
          </p:nvSpPr>
          <p:spPr>
            <a:xfrm>
              <a:off x="4143381" y="738161"/>
              <a:ext cx="2437798" cy="2786082"/>
            </a:xfrm>
            <a:prstGeom prst="hexagon">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800" dirty="0" smtClean="0">
                  <a:solidFill>
                    <a:srgbClr val="FFC000"/>
                  </a:solidFill>
                  <a:effectLst>
                    <a:outerShdw blurRad="38100" dist="38100" dir="2700000" algn="tl">
                      <a:srgbClr val="FFFFFF"/>
                    </a:outerShdw>
                  </a:effectLst>
                  <a:latin typeface="Book Antiqua" panose="02040602050305030304" pitchFamily="18" charset="0"/>
                </a:rPr>
                <a:t>Other Networks</a:t>
              </a:r>
              <a:endParaRPr lang="en-US" altLang="en-US" sz="1800" dirty="0">
                <a:solidFill>
                  <a:srgbClr val="FFC000"/>
                </a:solidFill>
                <a:effectLst>
                  <a:outerShdw blurRad="38100" dist="38100" dir="2700000" algn="tl">
                    <a:srgbClr val="FFFFFF"/>
                  </a:outerShdw>
                </a:effectLst>
                <a:latin typeface="Book Antiqua" panose="02040602050305030304" pitchFamily="18" charset="0"/>
              </a:endParaRPr>
            </a:p>
          </p:txBody>
        </p:sp>
      </p:grpSp>
      <p:grpSp>
        <p:nvGrpSpPr>
          <p:cNvPr id="15367" name="Group 26">
            <a:extLst>
              <a:ext uri="{FF2B5EF4-FFF2-40B4-BE49-F238E27FC236}">
                <a16:creationId xmlns:a16="http://schemas.microsoft.com/office/drawing/2014/main" xmlns="" id="{5B0B1E27-B165-0C89-D7CB-973BE89276BC}"/>
              </a:ext>
            </a:extLst>
          </p:cNvPr>
          <p:cNvGrpSpPr>
            <a:grpSpLocks/>
          </p:cNvGrpSpPr>
          <p:nvPr/>
        </p:nvGrpSpPr>
        <p:grpSpPr bwMode="auto">
          <a:xfrm>
            <a:off x="4298950" y="1584325"/>
            <a:ext cx="4083050" cy="4148138"/>
            <a:chOff x="2081155" y="2113340"/>
            <a:chExt cx="3062357" cy="5530494"/>
          </a:xfrm>
        </p:grpSpPr>
        <p:sp>
          <p:nvSpPr>
            <p:cNvPr id="31" name="Hexagon 30">
              <a:extLst>
                <a:ext uri="{FF2B5EF4-FFF2-40B4-BE49-F238E27FC236}">
                  <a16:creationId xmlns:a16="http://schemas.microsoft.com/office/drawing/2014/main" xmlns="" id="{1D334FD2-8638-17AB-894C-158D269CA503}"/>
                </a:ext>
              </a:extLst>
            </p:cNvPr>
            <p:cNvSpPr/>
            <p:nvPr/>
          </p:nvSpPr>
          <p:spPr>
            <a:xfrm>
              <a:off x="2428825" y="4858480"/>
              <a:ext cx="2438455" cy="2785354"/>
            </a:xfrm>
            <a:prstGeom prst="hexagon">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38100" h="38100"/>
              </a:sp3d>
            </a:bodyPr>
            <a:lstStyle/>
            <a:p>
              <a:pPr algn="ctr">
                <a:defRPr/>
              </a:pPr>
              <a:endParaRPr lang="en-US" sz="1600" dirty="0">
                <a:ln w="19050">
                  <a:solidFill>
                    <a:srgbClr val="FFC000"/>
                  </a:solidFill>
                </a:ln>
                <a:solidFill>
                  <a:srgbClr val="FFC000"/>
                </a:solidFill>
                <a:effectLst>
                  <a:outerShdw blurRad="50800" dist="38100" dir="5400000" algn="t" rotWithShape="0">
                    <a:prstClr val="black">
                      <a:alpha val="40000"/>
                    </a:prstClr>
                  </a:outerShdw>
                </a:effectLst>
              </a:endParaRPr>
            </a:p>
          </p:txBody>
        </p:sp>
        <p:sp>
          <p:nvSpPr>
            <p:cNvPr id="35" name="Hexagon 34">
              <a:extLst>
                <a:ext uri="{FF2B5EF4-FFF2-40B4-BE49-F238E27FC236}">
                  <a16:creationId xmlns:a16="http://schemas.microsoft.com/office/drawing/2014/main" xmlns="" id="{BABFB17D-6451-E8BE-9708-921CBC2A453C}"/>
                </a:ext>
              </a:extLst>
            </p:cNvPr>
            <p:cNvSpPr/>
            <p:nvPr/>
          </p:nvSpPr>
          <p:spPr>
            <a:xfrm>
              <a:off x="2081155" y="2113340"/>
              <a:ext cx="3062357" cy="3054154"/>
            </a:xfrm>
            <a:prstGeom prst="hexagon">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grpSp>
        <p:nvGrpSpPr>
          <p:cNvPr id="10" name="Group 39">
            <a:extLst>
              <a:ext uri="{FF2B5EF4-FFF2-40B4-BE49-F238E27FC236}">
                <a16:creationId xmlns:a16="http://schemas.microsoft.com/office/drawing/2014/main" xmlns="" id="{3A6A32F7-5E77-1D87-0642-0870E337E534}"/>
              </a:ext>
            </a:extLst>
          </p:cNvPr>
          <p:cNvGrpSpPr>
            <a:grpSpLocks noChangeAspect="1"/>
          </p:cNvGrpSpPr>
          <p:nvPr/>
        </p:nvGrpSpPr>
        <p:grpSpPr bwMode="auto">
          <a:xfrm>
            <a:off x="6381751" y="2330450"/>
            <a:ext cx="3427413" cy="3170238"/>
            <a:chOff x="1857364" y="2660082"/>
            <a:chExt cx="3062357" cy="5531443"/>
          </a:xfrm>
        </p:grpSpPr>
        <p:sp>
          <p:nvSpPr>
            <p:cNvPr id="41" name="Hexagon 40">
              <a:extLst>
                <a:ext uri="{FF2B5EF4-FFF2-40B4-BE49-F238E27FC236}">
                  <a16:creationId xmlns:a16="http://schemas.microsoft.com/office/drawing/2014/main" xmlns="" id="{D15B2F79-F707-8471-A187-5BEBB3E7962A}"/>
                </a:ext>
              </a:extLst>
            </p:cNvPr>
            <p:cNvSpPr/>
            <p:nvPr/>
          </p:nvSpPr>
          <p:spPr>
            <a:xfrm>
              <a:off x="2204876" y="5405030"/>
              <a:ext cx="2438254" cy="2786495"/>
            </a:xfrm>
            <a:prstGeom prst="hexagon">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38100" h="38100"/>
              </a:sp3d>
            </a:bodyPr>
            <a:lstStyle/>
            <a:p>
              <a:pPr algn="ctr">
                <a:defRPr/>
              </a:pPr>
              <a:endParaRPr lang="en-US" sz="1600" dirty="0">
                <a:ln w="19050">
                  <a:solidFill>
                    <a:srgbClr val="FFC000"/>
                  </a:solidFill>
                </a:ln>
                <a:solidFill>
                  <a:srgbClr val="FFC000"/>
                </a:solidFill>
                <a:effectLst>
                  <a:outerShdw blurRad="50800" dist="38100" dir="5400000" algn="t" rotWithShape="0">
                    <a:prstClr val="black">
                      <a:alpha val="40000"/>
                    </a:prstClr>
                  </a:outerShdw>
                </a:effectLst>
              </a:endParaRPr>
            </a:p>
          </p:txBody>
        </p:sp>
        <p:sp>
          <p:nvSpPr>
            <p:cNvPr id="42" name="Hexagon 41">
              <a:extLst>
                <a:ext uri="{FF2B5EF4-FFF2-40B4-BE49-F238E27FC236}">
                  <a16:creationId xmlns:a16="http://schemas.microsoft.com/office/drawing/2014/main" xmlns="" id="{C72D7267-3CD4-42E1-4FE5-29612B1ADC0E}"/>
                </a:ext>
              </a:extLst>
            </p:cNvPr>
            <p:cNvSpPr/>
            <p:nvPr/>
          </p:nvSpPr>
          <p:spPr>
            <a:xfrm>
              <a:off x="1857364" y="2660082"/>
              <a:ext cx="3062357" cy="3055174"/>
            </a:xfrm>
            <a:prstGeom prst="hexagon">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grpSp>
        <p:nvGrpSpPr>
          <p:cNvPr id="12" name="Group 43">
            <a:extLst>
              <a:ext uri="{FF2B5EF4-FFF2-40B4-BE49-F238E27FC236}">
                <a16:creationId xmlns:a16="http://schemas.microsoft.com/office/drawing/2014/main" xmlns="" id="{6939ADF5-52D0-0627-9C59-BB22FAF3E897}"/>
              </a:ext>
            </a:extLst>
          </p:cNvPr>
          <p:cNvGrpSpPr>
            <a:grpSpLocks noChangeAspect="1"/>
          </p:cNvGrpSpPr>
          <p:nvPr/>
        </p:nvGrpSpPr>
        <p:grpSpPr bwMode="auto">
          <a:xfrm>
            <a:off x="1952626" y="2533650"/>
            <a:ext cx="3571875" cy="3627438"/>
            <a:chOff x="1857364" y="2661184"/>
            <a:chExt cx="3062357" cy="5530341"/>
          </a:xfrm>
        </p:grpSpPr>
        <p:sp>
          <p:nvSpPr>
            <p:cNvPr id="45" name="Hexagon 44">
              <a:extLst>
                <a:ext uri="{FF2B5EF4-FFF2-40B4-BE49-F238E27FC236}">
                  <a16:creationId xmlns:a16="http://schemas.microsoft.com/office/drawing/2014/main" xmlns="" id="{B16EC5B6-6E4D-A2EB-ED8D-6FB72C97BB30}"/>
                </a:ext>
              </a:extLst>
            </p:cNvPr>
            <p:cNvSpPr/>
            <p:nvPr/>
          </p:nvSpPr>
          <p:spPr>
            <a:xfrm>
              <a:off x="2204432" y="5405782"/>
              <a:ext cx="2438997" cy="2785743"/>
            </a:xfrm>
            <a:prstGeom prst="hexagon">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38100" h="38100"/>
              </a:sp3d>
            </a:bodyPr>
            <a:lstStyle/>
            <a:p>
              <a:pPr algn="ctr">
                <a:defRPr/>
              </a:pPr>
              <a:endParaRPr lang="en-US" sz="1600" dirty="0">
                <a:ln w="19050">
                  <a:solidFill>
                    <a:srgbClr val="FFC000"/>
                  </a:solidFill>
                </a:ln>
                <a:solidFill>
                  <a:srgbClr val="FFC000"/>
                </a:solidFill>
                <a:effectLst>
                  <a:outerShdw blurRad="50800" dist="38100" dir="5400000" algn="t" rotWithShape="0">
                    <a:prstClr val="black">
                      <a:alpha val="40000"/>
                    </a:prstClr>
                  </a:outerShdw>
                </a:effectLst>
              </a:endParaRPr>
            </a:p>
          </p:txBody>
        </p:sp>
        <p:sp>
          <p:nvSpPr>
            <p:cNvPr id="46" name="Hexagon 45">
              <a:extLst>
                <a:ext uri="{FF2B5EF4-FFF2-40B4-BE49-F238E27FC236}">
                  <a16:creationId xmlns:a16="http://schemas.microsoft.com/office/drawing/2014/main" xmlns="" id="{8E832FC6-7393-30AF-54C8-299504068D8E}"/>
                </a:ext>
              </a:extLst>
            </p:cNvPr>
            <p:cNvSpPr/>
            <p:nvPr/>
          </p:nvSpPr>
          <p:spPr>
            <a:xfrm>
              <a:off x="1857364" y="2661184"/>
              <a:ext cx="3062357" cy="3054393"/>
            </a:xfrm>
            <a:prstGeom prst="hexagon">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grpSp>
        <p:nvGrpSpPr>
          <p:cNvPr id="14" name="Group 47">
            <a:extLst>
              <a:ext uri="{FF2B5EF4-FFF2-40B4-BE49-F238E27FC236}">
                <a16:creationId xmlns:a16="http://schemas.microsoft.com/office/drawing/2014/main" xmlns="" id="{84A7FDB0-A99F-13D1-82FF-47003EDFB929}"/>
              </a:ext>
            </a:extLst>
          </p:cNvPr>
          <p:cNvGrpSpPr>
            <a:grpSpLocks noChangeAspect="1"/>
          </p:cNvGrpSpPr>
          <p:nvPr/>
        </p:nvGrpSpPr>
        <p:grpSpPr bwMode="auto">
          <a:xfrm>
            <a:off x="2166939" y="4040189"/>
            <a:ext cx="3267075" cy="3317875"/>
            <a:chOff x="1857364" y="2661695"/>
            <a:chExt cx="3062357" cy="5529830"/>
          </a:xfrm>
        </p:grpSpPr>
        <p:sp>
          <p:nvSpPr>
            <p:cNvPr id="49" name="Hexagon 48">
              <a:extLst>
                <a:ext uri="{FF2B5EF4-FFF2-40B4-BE49-F238E27FC236}">
                  <a16:creationId xmlns:a16="http://schemas.microsoft.com/office/drawing/2014/main" xmlns="" id="{9CF9EEB6-99C8-EE68-DEBD-533A6D5DFFED}"/>
                </a:ext>
              </a:extLst>
            </p:cNvPr>
            <p:cNvSpPr/>
            <p:nvPr/>
          </p:nvSpPr>
          <p:spPr>
            <a:xfrm>
              <a:off x="2205562" y="5405443"/>
              <a:ext cx="2437386" cy="2786082"/>
            </a:xfrm>
            <a:prstGeom prst="hexagon">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38100" h="38100"/>
              </a:sp3d>
            </a:bodyPr>
            <a:lstStyle/>
            <a:p>
              <a:pPr algn="ctr">
                <a:defRPr/>
              </a:pPr>
              <a:endParaRPr lang="en-US" sz="1600" dirty="0">
                <a:ln w="19050">
                  <a:solidFill>
                    <a:srgbClr val="FFC000"/>
                  </a:solidFill>
                </a:ln>
                <a:solidFill>
                  <a:srgbClr val="FFC000"/>
                </a:solidFill>
                <a:effectLst>
                  <a:outerShdw blurRad="50800" dist="38100" dir="5400000" algn="t" rotWithShape="0">
                    <a:prstClr val="black">
                      <a:alpha val="40000"/>
                    </a:prstClr>
                  </a:outerShdw>
                </a:effectLst>
              </a:endParaRPr>
            </a:p>
          </p:txBody>
        </p:sp>
        <p:sp>
          <p:nvSpPr>
            <p:cNvPr id="50" name="Hexagon 49">
              <a:extLst>
                <a:ext uri="{FF2B5EF4-FFF2-40B4-BE49-F238E27FC236}">
                  <a16:creationId xmlns:a16="http://schemas.microsoft.com/office/drawing/2014/main" xmlns="" id="{CD56611A-511E-FDC0-5D5F-68D58E557982}"/>
                </a:ext>
              </a:extLst>
            </p:cNvPr>
            <p:cNvSpPr/>
            <p:nvPr/>
          </p:nvSpPr>
          <p:spPr>
            <a:xfrm>
              <a:off x="1857364" y="2661695"/>
              <a:ext cx="3062357" cy="3053313"/>
            </a:xfrm>
            <a:prstGeom prst="hexagon">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grpSp>
        <p:nvGrpSpPr>
          <p:cNvPr id="15" name="Group 55">
            <a:extLst>
              <a:ext uri="{FF2B5EF4-FFF2-40B4-BE49-F238E27FC236}">
                <a16:creationId xmlns:a16="http://schemas.microsoft.com/office/drawing/2014/main" xmlns="" id="{07E0351C-3BCA-8F02-073A-8CFFA7C5FF1D}"/>
              </a:ext>
            </a:extLst>
          </p:cNvPr>
          <p:cNvGrpSpPr>
            <a:grpSpLocks noChangeAspect="1"/>
          </p:cNvGrpSpPr>
          <p:nvPr/>
        </p:nvGrpSpPr>
        <p:grpSpPr bwMode="auto">
          <a:xfrm>
            <a:off x="6381751" y="4100513"/>
            <a:ext cx="3559175" cy="3613150"/>
            <a:chOff x="1857364" y="2662839"/>
            <a:chExt cx="3062357" cy="5528686"/>
          </a:xfrm>
        </p:grpSpPr>
        <p:sp>
          <p:nvSpPr>
            <p:cNvPr id="57" name="Hexagon 56">
              <a:extLst>
                <a:ext uri="{FF2B5EF4-FFF2-40B4-BE49-F238E27FC236}">
                  <a16:creationId xmlns:a16="http://schemas.microsoft.com/office/drawing/2014/main" xmlns="" id="{CAE17BEC-260E-51E4-5657-A401F0C98186}"/>
                </a:ext>
              </a:extLst>
            </p:cNvPr>
            <p:cNvSpPr/>
            <p:nvPr/>
          </p:nvSpPr>
          <p:spPr>
            <a:xfrm>
              <a:off x="2205670" y="5405319"/>
              <a:ext cx="2438138" cy="2786206"/>
            </a:xfrm>
            <a:prstGeom prst="hexagon">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38100" h="38100"/>
              </a:sp3d>
            </a:bodyPr>
            <a:lstStyle/>
            <a:p>
              <a:pPr algn="ctr">
                <a:defRPr/>
              </a:pPr>
              <a:endParaRPr lang="en-US" sz="1600" dirty="0">
                <a:ln w="19050">
                  <a:solidFill>
                    <a:srgbClr val="FFC000"/>
                  </a:solidFill>
                </a:ln>
                <a:solidFill>
                  <a:srgbClr val="FFC000"/>
                </a:solidFill>
                <a:effectLst>
                  <a:outerShdw blurRad="50800" dist="38100" dir="5400000" algn="t" rotWithShape="0">
                    <a:prstClr val="black">
                      <a:alpha val="40000"/>
                    </a:prstClr>
                  </a:outerShdw>
                </a:effectLst>
              </a:endParaRPr>
            </a:p>
          </p:txBody>
        </p:sp>
        <p:sp>
          <p:nvSpPr>
            <p:cNvPr id="58" name="Hexagon 57">
              <a:extLst>
                <a:ext uri="{FF2B5EF4-FFF2-40B4-BE49-F238E27FC236}">
                  <a16:creationId xmlns:a16="http://schemas.microsoft.com/office/drawing/2014/main" xmlns="" id="{93ED6EF1-034F-235A-5CBF-E45F86538FB4}"/>
                </a:ext>
              </a:extLst>
            </p:cNvPr>
            <p:cNvSpPr/>
            <p:nvPr/>
          </p:nvSpPr>
          <p:spPr>
            <a:xfrm>
              <a:off x="1857364" y="2662839"/>
              <a:ext cx="3062357" cy="3050980"/>
            </a:xfrm>
            <a:prstGeom prst="hexagon">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grpSp>
        <p:nvGrpSpPr>
          <p:cNvPr id="16" name="Group 59">
            <a:extLst>
              <a:ext uri="{FF2B5EF4-FFF2-40B4-BE49-F238E27FC236}">
                <a16:creationId xmlns:a16="http://schemas.microsoft.com/office/drawing/2014/main" xmlns="" id="{FD2193B8-14D5-3D6F-7709-B5FBBE55476A}"/>
              </a:ext>
            </a:extLst>
          </p:cNvPr>
          <p:cNvGrpSpPr>
            <a:grpSpLocks noChangeAspect="1"/>
          </p:cNvGrpSpPr>
          <p:nvPr/>
        </p:nvGrpSpPr>
        <p:grpSpPr bwMode="auto">
          <a:xfrm>
            <a:off x="4238625" y="4970464"/>
            <a:ext cx="3429000" cy="3484562"/>
            <a:chOff x="1857364" y="2660872"/>
            <a:chExt cx="3062357" cy="5530653"/>
          </a:xfrm>
        </p:grpSpPr>
        <p:sp>
          <p:nvSpPr>
            <p:cNvPr id="61" name="Hexagon 60">
              <a:extLst>
                <a:ext uri="{FF2B5EF4-FFF2-40B4-BE49-F238E27FC236}">
                  <a16:creationId xmlns:a16="http://schemas.microsoft.com/office/drawing/2014/main" xmlns="" id="{6B2B1419-495F-10E1-7053-BE2335D9E274}"/>
                </a:ext>
              </a:extLst>
            </p:cNvPr>
            <p:cNvSpPr/>
            <p:nvPr/>
          </p:nvSpPr>
          <p:spPr>
            <a:xfrm>
              <a:off x="2204715" y="5404781"/>
              <a:ext cx="2438544" cy="2786744"/>
            </a:xfrm>
            <a:prstGeom prst="hexagon">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38100" h="38100"/>
              </a:sp3d>
            </a:bodyPr>
            <a:lstStyle/>
            <a:p>
              <a:pPr algn="ctr">
                <a:defRPr/>
              </a:pPr>
              <a:endParaRPr lang="en-US" sz="1600" dirty="0">
                <a:ln w="19050">
                  <a:solidFill>
                    <a:srgbClr val="FFC000"/>
                  </a:solidFill>
                </a:ln>
                <a:solidFill>
                  <a:srgbClr val="FFC000"/>
                </a:solidFill>
                <a:effectLst>
                  <a:outerShdw blurRad="50800" dist="38100" dir="5400000" algn="t" rotWithShape="0">
                    <a:prstClr val="black">
                      <a:alpha val="40000"/>
                    </a:prstClr>
                  </a:outerShdw>
                </a:effectLst>
              </a:endParaRPr>
            </a:p>
          </p:txBody>
        </p:sp>
        <p:sp>
          <p:nvSpPr>
            <p:cNvPr id="62" name="Hexagon 61">
              <a:extLst>
                <a:ext uri="{FF2B5EF4-FFF2-40B4-BE49-F238E27FC236}">
                  <a16:creationId xmlns:a16="http://schemas.microsoft.com/office/drawing/2014/main" xmlns="" id="{B01911C8-7A2D-FC51-3C40-B33AD021CB6F}"/>
                </a:ext>
              </a:extLst>
            </p:cNvPr>
            <p:cNvSpPr/>
            <p:nvPr/>
          </p:nvSpPr>
          <p:spPr>
            <a:xfrm>
              <a:off x="1857364" y="2660872"/>
              <a:ext cx="3062357" cy="3053828"/>
            </a:xfrm>
            <a:prstGeom prst="hexagon">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grpSp>
        <p:nvGrpSpPr>
          <p:cNvPr id="17" name="Group 67">
            <a:extLst>
              <a:ext uri="{FF2B5EF4-FFF2-40B4-BE49-F238E27FC236}">
                <a16:creationId xmlns:a16="http://schemas.microsoft.com/office/drawing/2014/main" xmlns="" id="{7105F134-AD95-499D-5CE4-57917557D7FF}"/>
              </a:ext>
            </a:extLst>
          </p:cNvPr>
          <p:cNvGrpSpPr>
            <a:grpSpLocks noChangeAspect="1"/>
          </p:cNvGrpSpPr>
          <p:nvPr/>
        </p:nvGrpSpPr>
        <p:grpSpPr bwMode="auto">
          <a:xfrm>
            <a:off x="4310064" y="142876"/>
            <a:ext cx="3267075" cy="4786313"/>
            <a:chOff x="3795643" y="738161"/>
            <a:chExt cx="3062357" cy="7977243"/>
          </a:xfrm>
        </p:grpSpPr>
        <p:sp>
          <p:nvSpPr>
            <p:cNvPr id="69" name="Hexagon 68">
              <a:extLst>
                <a:ext uri="{FF2B5EF4-FFF2-40B4-BE49-F238E27FC236}">
                  <a16:creationId xmlns:a16="http://schemas.microsoft.com/office/drawing/2014/main" xmlns="" id="{57EAED15-9FC3-0FDC-9EBD-8BDCD15F44B4}"/>
                </a:ext>
              </a:extLst>
            </p:cNvPr>
            <p:cNvSpPr/>
            <p:nvPr/>
          </p:nvSpPr>
          <p:spPr>
            <a:xfrm>
              <a:off x="4143841" y="5929322"/>
              <a:ext cx="2437386" cy="2786082"/>
            </a:xfrm>
            <a:prstGeom prst="hexagon">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38100" h="38100"/>
              </a:sp3d>
            </a:bodyPr>
            <a:lstStyle/>
            <a:p>
              <a:pPr algn="ctr">
                <a:defRPr/>
              </a:pPr>
              <a:endParaRPr lang="en-US" sz="1600" dirty="0">
                <a:ln w="19050">
                  <a:solidFill>
                    <a:srgbClr val="FFC000"/>
                  </a:solidFill>
                </a:ln>
                <a:solidFill>
                  <a:srgbClr val="FFC000"/>
                </a:solidFill>
                <a:effectLst>
                  <a:outerShdw blurRad="50800" dist="38100" dir="5400000" algn="t" rotWithShape="0">
                    <a:prstClr val="black">
                      <a:alpha val="40000"/>
                    </a:prstClr>
                  </a:outerShdw>
                </a:effectLst>
              </a:endParaRPr>
            </a:p>
          </p:txBody>
        </p:sp>
        <p:sp>
          <p:nvSpPr>
            <p:cNvPr id="70" name="Hexagon 69">
              <a:extLst>
                <a:ext uri="{FF2B5EF4-FFF2-40B4-BE49-F238E27FC236}">
                  <a16:creationId xmlns:a16="http://schemas.microsoft.com/office/drawing/2014/main" xmlns="" id="{23677E5B-BD97-EC72-7FDD-9F824FA34E2B}"/>
                </a:ext>
              </a:extLst>
            </p:cNvPr>
            <p:cNvSpPr/>
            <p:nvPr/>
          </p:nvSpPr>
          <p:spPr>
            <a:xfrm>
              <a:off x="3795643" y="3185574"/>
              <a:ext cx="3062357" cy="3053313"/>
            </a:xfrm>
            <a:prstGeom prst="hexagon">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1" name="Hexagon 70">
              <a:extLst>
                <a:ext uri="{FF2B5EF4-FFF2-40B4-BE49-F238E27FC236}">
                  <a16:creationId xmlns:a16="http://schemas.microsoft.com/office/drawing/2014/main" xmlns="" id="{39070CA3-9C73-DD20-D237-E36CACE46AFF}"/>
                </a:ext>
              </a:extLst>
            </p:cNvPr>
            <p:cNvSpPr/>
            <p:nvPr/>
          </p:nvSpPr>
          <p:spPr>
            <a:xfrm>
              <a:off x="4143381" y="738161"/>
              <a:ext cx="2437798" cy="2786082"/>
            </a:xfrm>
            <a:prstGeom prst="hexagon">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800" dirty="0">
                  <a:solidFill>
                    <a:srgbClr val="FFC000"/>
                  </a:solidFill>
                  <a:effectLst>
                    <a:outerShdw blurRad="38100" dist="38100" dir="2700000" algn="tl">
                      <a:srgbClr val="FFFFFF"/>
                    </a:outerShdw>
                  </a:effectLst>
                  <a:latin typeface="Book Antiqua" panose="02040602050305030304" pitchFamily="18" charset="0"/>
                </a:rPr>
                <a:t>Networks </a:t>
              </a:r>
            </a:p>
          </p:txBody>
        </p:sp>
      </p:grpSp>
      <p:grpSp>
        <p:nvGrpSpPr>
          <p:cNvPr id="18" name="Group 71">
            <a:extLst>
              <a:ext uri="{FF2B5EF4-FFF2-40B4-BE49-F238E27FC236}">
                <a16:creationId xmlns:a16="http://schemas.microsoft.com/office/drawing/2014/main" xmlns="" id="{B4C4A907-7FAB-74BD-F3AD-535C17441FFD}"/>
              </a:ext>
            </a:extLst>
          </p:cNvPr>
          <p:cNvGrpSpPr>
            <a:grpSpLocks noChangeAspect="1"/>
          </p:cNvGrpSpPr>
          <p:nvPr/>
        </p:nvGrpSpPr>
        <p:grpSpPr bwMode="auto">
          <a:xfrm>
            <a:off x="4024314" y="1604963"/>
            <a:ext cx="3571875" cy="3629025"/>
            <a:chOff x="1857364" y="2660443"/>
            <a:chExt cx="3062357" cy="5531082"/>
          </a:xfrm>
        </p:grpSpPr>
        <p:sp>
          <p:nvSpPr>
            <p:cNvPr id="73" name="Hexagon 72">
              <a:extLst>
                <a:ext uri="{FF2B5EF4-FFF2-40B4-BE49-F238E27FC236}">
                  <a16:creationId xmlns:a16="http://schemas.microsoft.com/office/drawing/2014/main" xmlns="" id="{710BDEFC-B8A1-9406-F8C9-8EF61562D3D6}"/>
                </a:ext>
              </a:extLst>
            </p:cNvPr>
            <p:cNvSpPr/>
            <p:nvPr/>
          </p:nvSpPr>
          <p:spPr>
            <a:xfrm>
              <a:off x="2204431" y="5406627"/>
              <a:ext cx="2438997" cy="2784898"/>
            </a:xfrm>
            <a:prstGeom prst="hexagon">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38100" h="38100"/>
              </a:sp3d>
            </a:bodyPr>
            <a:lstStyle/>
            <a:p>
              <a:pPr algn="ctr">
                <a:defRPr/>
              </a:pPr>
              <a:endParaRPr lang="en-US" sz="1600" dirty="0">
                <a:ln w="19050">
                  <a:solidFill>
                    <a:srgbClr val="FFC000"/>
                  </a:solidFill>
                </a:ln>
                <a:solidFill>
                  <a:srgbClr val="FFC000"/>
                </a:solidFill>
                <a:effectLst>
                  <a:outerShdw blurRad="50800" dist="38100" dir="5400000" algn="t" rotWithShape="0">
                    <a:prstClr val="black">
                      <a:alpha val="40000"/>
                    </a:prstClr>
                  </a:outerShdw>
                </a:effectLst>
              </a:endParaRPr>
            </a:p>
          </p:txBody>
        </p:sp>
        <p:sp>
          <p:nvSpPr>
            <p:cNvPr id="74" name="Hexagon 73">
              <a:extLst>
                <a:ext uri="{FF2B5EF4-FFF2-40B4-BE49-F238E27FC236}">
                  <a16:creationId xmlns:a16="http://schemas.microsoft.com/office/drawing/2014/main" xmlns="" id="{DD2124F2-BAD2-F4BB-640C-D95F89278780}"/>
                </a:ext>
              </a:extLst>
            </p:cNvPr>
            <p:cNvSpPr/>
            <p:nvPr/>
          </p:nvSpPr>
          <p:spPr>
            <a:xfrm>
              <a:off x="1857364" y="2660443"/>
              <a:ext cx="3062357" cy="3055885"/>
            </a:xfrm>
            <a:prstGeom prst="hexagon">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
        <p:nvSpPr>
          <p:cNvPr id="5186" name="Rectangle 66">
            <a:extLst>
              <a:ext uri="{FF2B5EF4-FFF2-40B4-BE49-F238E27FC236}">
                <a16:creationId xmlns:a16="http://schemas.microsoft.com/office/drawing/2014/main" xmlns="" id="{74E4458E-3C8D-9F11-F0D2-F3C14C7BECDE}"/>
              </a:ext>
            </a:extLst>
          </p:cNvPr>
          <p:cNvSpPr>
            <a:spLocks noGrp="1"/>
          </p:cNvSpPr>
          <p:nvPr>
            <p:ph type="title" idx="4294967295"/>
          </p:nvPr>
        </p:nvSpPr>
        <p:spPr>
          <a:xfrm>
            <a:off x="4310064" y="5626502"/>
            <a:ext cx="7643866" cy="1143000"/>
          </a:xfrm>
        </p:spPr>
        <p:txBody>
          <a:bodyPr/>
          <a:lstStyle/>
          <a:p>
            <a:pPr>
              <a:defRPr/>
            </a:pPr>
            <a:r>
              <a:rPr lang="en-US" dirty="0" smtClean="0">
                <a:solidFill>
                  <a:srgbClr val="150971"/>
                </a:solidFill>
                <a:latin typeface="Calibri" pitchFamily="34" charset="0"/>
              </a:rPr>
              <a:t>Peter J Faulks</a:t>
            </a:r>
            <a:endParaRPr lang="en-US" dirty="0">
              <a:latin typeface="Calibri" pitchFamily="34" charset="0"/>
            </a:endParaRPr>
          </a:p>
        </p:txBody>
      </p:sp>
      <p:pic>
        <p:nvPicPr>
          <p:cNvPr id="60" name="Picture 4">
            <a:extLst>
              <a:ext uri="{FF2B5EF4-FFF2-40B4-BE49-F238E27FC236}">
                <a16:creationId xmlns:a16="http://schemas.microsoft.com/office/drawing/2014/main" xmlns="" id="{54DFB0B6-EEE8-570B-79B4-4BE1A7C44B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88389" y="7316788"/>
            <a:ext cx="1614487"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 name="Action Button: Custom 63">
            <a:hlinkClick r:id="" action="ppaction://noaction" highlightClick="1"/>
            <a:extLst>
              <a:ext uri="{FF2B5EF4-FFF2-40B4-BE49-F238E27FC236}">
                <a16:creationId xmlns:a16="http://schemas.microsoft.com/office/drawing/2014/main" xmlns="" id="{E9D38440-046C-0EFC-38F6-D8AE310D4ABD}"/>
              </a:ext>
            </a:extLst>
          </p:cNvPr>
          <p:cNvSpPr/>
          <p:nvPr/>
        </p:nvSpPr>
        <p:spPr>
          <a:xfrm>
            <a:off x="8416925" y="7037388"/>
            <a:ext cx="2116138" cy="352425"/>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Click the Mouse</a:t>
            </a:r>
            <a:endParaRPr lang="en-AU" dirty="0"/>
          </a:p>
        </p:txBody>
      </p:sp>
      <p:pic>
        <p:nvPicPr>
          <p:cNvPr id="19" name="Picture 18" descr="PIPClown2.png">
            <a:extLst>
              <a:ext uri="{FF2B5EF4-FFF2-40B4-BE49-F238E27FC236}">
                <a16:creationId xmlns:a16="http://schemas.microsoft.com/office/drawing/2014/main" xmlns="" id="{8BE85D24-5EF6-4ACA-8C4C-603EC581292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694377" y="5686426"/>
            <a:ext cx="13589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2" descr="Diagram&#10;&#10;Description automatically generated">
            <a:extLst>
              <a:ext uri="{FF2B5EF4-FFF2-40B4-BE49-F238E27FC236}">
                <a16:creationId xmlns:a16="http://schemas.microsoft.com/office/drawing/2014/main" xmlns="" id="{79BB2841-0F47-927B-65AB-D78B1D6670C6}"/>
              </a:ext>
            </a:extLst>
          </p:cNvPr>
          <p:cNvPicPr>
            <a:picLocks noChangeAspect="1"/>
          </p:cNvPicPr>
          <p:nvPr/>
        </p:nvPicPr>
        <p:blipFill>
          <a:blip r:embed="rId5"/>
          <a:stretch>
            <a:fillRect/>
          </a:stretch>
        </p:blipFill>
        <p:spPr>
          <a:xfrm>
            <a:off x="356588" y="4043818"/>
            <a:ext cx="1491865" cy="1226268"/>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fill="hold" grpId="0" nodeType="withEffect">
                                  <p:stCondLst>
                                    <p:cond delay="0"/>
                                  </p:stCondLst>
                                  <p:childTnLst>
                                    <p:animRot by="-21600000">
                                      <p:cBhvr>
                                        <p:cTn id="6" dur="1200" fill="hold"/>
                                        <p:tgtEl>
                                          <p:spTgt spid="4"/>
                                        </p:tgtEl>
                                        <p:attrNameLst>
                                          <p:attrName>r</p:attrName>
                                        </p:attrNameLst>
                                      </p:cBhvr>
                                    </p:animRot>
                                  </p:childTnLst>
                                </p:cTn>
                              </p:par>
                            </p:childTnLst>
                          </p:cTn>
                        </p:par>
                        <p:par>
                          <p:cTn id="7" fill="hold" nodeType="afterGroup">
                            <p:stCondLst>
                              <p:cond delay="1200"/>
                            </p:stCondLst>
                            <p:childTnLst>
                              <p:par>
                                <p:cTn id="8" presetID="2" presetClass="entr" presetSubtype="2" fill="hold" nodeType="after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additive="base">
                                        <p:cTn id="10" dur="500" fill="hold"/>
                                        <p:tgtEl>
                                          <p:spTgt spid="2"/>
                                        </p:tgtEl>
                                        <p:attrNameLst>
                                          <p:attrName>ppt_x</p:attrName>
                                        </p:attrNameLst>
                                      </p:cBhvr>
                                      <p:tavLst>
                                        <p:tav tm="0">
                                          <p:val>
                                            <p:strVal val="1+#ppt_w/2"/>
                                          </p:val>
                                        </p:tav>
                                        <p:tav tm="100000">
                                          <p:val>
                                            <p:strVal val="#ppt_x"/>
                                          </p:val>
                                        </p:tav>
                                      </p:tavLst>
                                    </p:anim>
                                    <p:anim calcmode="lin" valueType="num">
                                      <p:cBhvr additive="base">
                                        <p:cTn id="11" dur="500" fill="hold"/>
                                        <p:tgtEl>
                                          <p:spTgt spid="2"/>
                                        </p:tgtEl>
                                        <p:attrNameLst>
                                          <p:attrName>ppt_y</p:attrName>
                                        </p:attrNameLst>
                                      </p:cBhvr>
                                      <p:tavLst>
                                        <p:tav tm="0">
                                          <p:val>
                                            <p:strVal val="#ppt_y"/>
                                          </p:val>
                                        </p:tav>
                                        <p:tav tm="100000">
                                          <p:val>
                                            <p:strVal val="#ppt_y"/>
                                          </p:val>
                                        </p:tav>
                                      </p:tavLst>
                                    </p:anim>
                                  </p:childTnLst>
                                </p:cTn>
                              </p:par>
                            </p:childTnLst>
                          </p:cTn>
                        </p:par>
                        <p:par>
                          <p:cTn id="12" fill="hold" nodeType="afterGroup">
                            <p:stCondLst>
                              <p:cond delay="1700"/>
                            </p:stCondLst>
                            <p:childTnLst>
                              <p:par>
                                <p:cTn id="13" presetID="8" presetClass="emph" presetSubtype="0" fill="hold" nodeType="afterEffect">
                                  <p:stCondLst>
                                    <p:cond delay="0"/>
                                  </p:stCondLst>
                                  <p:childTnLst>
                                    <p:animRot by="-21600000">
                                      <p:cBhvr>
                                        <p:cTn id="14" dur="2000" fill="hold"/>
                                        <p:tgtEl>
                                          <p:spTgt spid="2"/>
                                        </p:tgtEl>
                                        <p:attrNameLst>
                                          <p:attrName>r</p:attrName>
                                        </p:attrNameLst>
                                      </p:cBhvr>
                                    </p:animRot>
                                  </p:childTnLst>
                                </p:cTn>
                              </p:par>
                            </p:childTnLst>
                          </p:cTn>
                        </p:par>
                        <p:par>
                          <p:cTn id="15" fill="hold" nodeType="afterGroup">
                            <p:stCondLst>
                              <p:cond delay="3700"/>
                            </p:stCondLst>
                            <p:childTnLst>
                              <p:par>
                                <p:cTn id="16" presetID="2" presetClass="entr" presetSubtype="2"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1+#ppt_w/2"/>
                                          </p:val>
                                        </p:tav>
                                        <p:tav tm="100000">
                                          <p:val>
                                            <p:strVal val="#ppt_x"/>
                                          </p:val>
                                        </p:tav>
                                      </p:tavLst>
                                    </p:anim>
                                    <p:anim calcmode="lin" valueType="num">
                                      <p:cBhvr additive="base">
                                        <p:cTn id="19" dur="500" fill="hold"/>
                                        <p:tgtEl>
                                          <p:spTgt spid="3"/>
                                        </p:tgtEl>
                                        <p:attrNameLst>
                                          <p:attrName>ppt_y</p:attrName>
                                        </p:attrNameLst>
                                      </p:cBhvr>
                                      <p:tavLst>
                                        <p:tav tm="0">
                                          <p:val>
                                            <p:strVal val="#ppt_y"/>
                                          </p:val>
                                        </p:tav>
                                        <p:tav tm="100000">
                                          <p:val>
                                            <p:strVal val="#ppt_y"/>
                                          </p:val>
                                        </p:tav>
                                      </p:tavLst>
                                    </p:anim>
                                  </p:childTnLst>
                                </p:cTn>
                              </p:par>
                            </p:childTnLst>
                          </p:cTn>
                        </p:par>
                        <p:par>
                          <p:cTn id="20" fill="hold" nodeType="afterGroup">
                            <p:stCondLst>
                              <p:cond delay="4200"/>
                            </p:stCondLst>
                            <p:childTnLst>
                              <p:par>
                                <p:cTn id="21" presetID="8" presetClass="emph" presetSubtype="0" fill="hold" nodeType="afterEffect">
                                  <p:stCondLst>
                                    <p:cond delay="0"/>
                                  </p:stCondLst>
                                  <p:childTnLst>
                                    <p:animRot by="-21600000">
                                      <p:cBhvr>
                                        <p:cTn id="22" dur="2000" fill="hold"/>
                                        <p:tgtEl>
                                          <p:spTgt spid="3"/>
                                        </p:tgtEl>
                                        <p:attrNameLst>
                                          <p:attrName>r</p:attrName>
                                        </p:attrNameLst>
                                      </p:cBhvr>
                                    </p:animRot>
                                  </p:childTnLst>
                                </p:cTn>
                              </p:par>
                            </p:childTnLst>
                          </p:cTn>
                        </p:par>
                        <p:par>
                          <p:cTn id="23" fill="hold" nodeType="afterGroup">
                            <p:stCondLst>
                              <p:cond delay="6200"/>
                            </p:stCondLst>
                            <p:childTnLst>
                              <p:par>
                                <p:cTn id="24" presetID="2" presetClass="entr" presetSubtype="2" fill="hold"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additive="base">
                                        <p:cTn id="26" dur="500" fill="hold"/>
                                        <p:tgtEl>
                                          <p:spTgt spid="5"/>
                                        </p:tgtEl>
                                        <p:attrNameLst>
                                          <p:attrName>ppt_x</p:attrName>
                                        </p:attrNameLst>
                                      </p:cBhvr>
                                      <p:tavLst>
                                        <p:tav tm="0">
                                          <p:val>
                                            <p:strVal val="1+#ppt_w/2"/>
                                          </p:val>
                                        </p:tav>
                                        <p:tav tm="100000">
                                          <p:val>
                                            <p:strVal val="#ppt_x"/>
                                          </p:val>
                                        </p:tav>
                                      </p:tavLst>
                                    </p:anim>
                                    <p:anim calcmode="lin" valueType="num">
                                      <p:cBhvr additive="base">
                                        <p:cTn id="27" dur="500" fill="hold"/>
                                        <p:tgtEl>
                                          <p:spTgt spid="5"/>
                                        </p:tgtEl>
                                        <p:attrNameLst>
                                          <p:attrName>ppt_y</p:attrName>
                                        </p:attrNameLst>
                                      </p:cBhvr>
                                      <p:tavLst>
                                        <p:tav tm="0">
                                          <p:val>
                                            <p:strVal val="#ppt_y"/>
                                          </p:val>
                                        </p:tav>
                                        <p:tav tm="100000">
                                          <p:val>
                                            <p:strVal val="#ppt_y"/>
                                          </p:val>
                                        </p:tav>
                                      </p:tavLst>
                                    </p:anim>
                                  </p:childTnLst>
                                </p:cTn>
                              </p:par>
                            </p:childTnLst>
                          </p:cTn>
                        </p:par>
                        <p:par>
                          <p:cTn id="28" fill="hold" nodeType="afterGroup">
                            <p:stCondLst>
                              <p:cond delay="6700"/>
                            </p:stCondLst>
                            <p:childTnLst>
                              <p:par>
                                <p:cTn id="29" presetID="8" presetClass="emph" presetSubtype="0" fill="hold" nodeType="afterEffect">
                                  <p:stCondLst>
                                    <p:cond delay="0"/>
                                  </p:stCondLst>
                                  <p:childTnLst>
                                    <p:animRot by="-21600000">
                                      <p:cBhvr>
                                        <p:cTn id="30" dur="2000" fill="hold"/>
                                        <p:tgtEl>
                                          <p:spTgt spid="5"/>
                                        </p:tgtEl>
                                        <p:attrNameLst>
                                          <p:attrName>r</p:attrName>
                                        </p:attrNameLst>
                                      </p:cBhvr>
                                    </p:animRot>
                                  </p:childTnLst>
                                </p:cTn>
                              </p:par>
                            </p:childTnLst>
                          </p:cTn>
                        </p:par>
                        <p:par>
                          <p:cTn id="31" fill="hold" nodeType="afterGroup">
                            <p:stCondLst>
                              <p:cond delay="8700"/>
                            </p:stCondLst>
                            <p:childTnLst>
                              <p:par>
                                <p:cTn id="32" presetID="2" presetClass="entr" presetSubtype="2" fill="hold" nodeType="after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additive="base">
                                        <p:cTn id="34" dur="500" fill="hold"/>
                                        <p:tgtEl>
                                          <p:spTgt spid="6"/>
                                        </p:tgtEl>
                                        <p:attrNameLst>
                                          <p:attrName>ppt_x</p:attrName>
                                        </p:attrNameLst>
                                      </p:cBhvr>
                                      <p:tavLst>
                                        <p:tav tm="0">
                                          <p:val>
                                            <p:strVal val="1+#ppt_w/2"/>
                                          </p:val>
                                        </p:tav>
                                        <p:tav tm="100000">
                                          <p:val>
                                            <p:strVal val="#ppt_x"/>
                                          </p:val>
                                        </p:tav>
                                      </p:tavLst>
                                    </p:anim>
                                    <p:anim calcmode="lin" valueType="num">
                                      <p:cBhvr additive="base">
                                        <p:cTn id="35" dur="500" fill="hold"/>
                                        <p:tgtEl>
                                          <p:spTgt spid="6"/>
                                        </p:tgtEl>
                                        <p:attrNameLst>
                                          <p:attrName>ppt_y</p:attrName>
                                        </p:attrNameLst>
                                      </p:cBhvr>
                                      <p:tavLst>
                                        <p:tav tm="0">
                                          <p:val>
                                            <p:strVal val="#ppt_y"/>
                                          </p:val>
                                        </p:tav>
                                        <p:tav tm="100000">
                                          <p:val>
                                            <p:strVal val="#ppt_y"/>
                                          </p:val>
                                        </p:tav>
                                      </p:tavLst>
                                    </p:anim>
                                  </p:childTnLst>
                                </p:cTn>
                              </p:par>
                            </p:childTnLst>
                          </p:cTn>
                        </p:par>
                        <p:par>
                          <p:cTn id="36" fill="hold" nodeType="afterGroup">
                            <p:stCondLst>
                              <p:cond delay="9200"/>
                            </p:stCondLst>
                            <p:childTnLst>
                              <p:par>
                                <p:cTn id="37" presetID="8" presetClass="emph" presetSubtype="0" fill="hold" nodeType="afterEffect">
                                  <p:stCondLst>
                                    <p:cond delay="0"/>
                                  </p:stCondLst>
                                  <p:childTnLst>
                                    <p:animRot by="-21600000">
                                      <p:cBhvr>
                                        <p:cTn id="38" dur="2000" fill="hold"/>
                                        <p:tgtEl>
                                          <p:spTgt spid="6"/>
                                        </p:tgtEl>
                                        <p:attrNameLst>
                                          <p:attrName>r</p:attrName>
                                        </p:attrNameLst>
                                      </p:cBhvr>
                                    </p:animRot>
                                  </p:childTnLst>
                                </p:cTn>
                              </p:par>
                            </p:childTnLst>
                          </p:cTn>
                        </p:par>
                        <p:par>
                          <p:cTn id="39" fill="hold" nodeType="afterGroup">
                            <p:stCondLst>
                              <p:cond delay="11200"/>
                            </p:stCondLst>
                            <p:childTnLst>
                              <p:par>
                                <p:cTn id="40" presetID="2" presetClass="entr" presetSubtype="2" fill="hold"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nodeType="afterGroup">
                            <p:stCondLst>
                              <p:cond delay="11700"/>
                            </p:stCondLst>
                            <p:childTnLst>
                              <p:par>
                                <p:cTn id="45" presetID="8" presetClass="emph" presetSubtype="0" fill="hold" nodeType="afterEffect">
                                  <p:stCondLst>
                                    <p:cond delay="0"/>
                                  </p:stCondLst>
                                  <p:childTnLst>
                                    <p:animRot by="-21600000">
                                      <p:cBhvr>
                                        <p:cTn id="46" dur="2000" fill="hold"/>
                                        <p:tgtEl>
                                          <p:spTgt spid="8"/>
                                        </p:tgtEl>
                                        <p:attrNameLst>
                                          <p:attrName>r</p:attrName>
                                        </p:attrNameLst>
                                      </p:cBhvr>
                                    </p:animRot>
                                  </p:childTnLst>
                                </p:cTn>
                              </p:par>
                            </p:childTnLst>
                          </p:cTn>
                        </p:par>
                        <p:par>
                          <p:cTn id="47" fill="hold" nodeType="afterGroup">
                            <p:stCondLst>
                              <p:cond delay="13700"/>
                            </p:stCondLst>
                            <p:childTnLst>
                              <p:par>
                                <p:cTn id="48" presetID="2" presetClass="entr" presetSubtype="2" fill="hold"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1+#ppt_w/2"/>
                                          </p:val>
                                        </p:tav>
                                        <p:tav tm="100000">
                                          <p:val>
                                            <p:strVal val="#ppt_x"/>
                                          </p:val>
                                        </p:tav>
                                      </p:tavLst>
                                    </p:anim>
                                    <p:anim calcmode="lin" valueType="num">
                                      <p:cBhvr additive="base">
                                        <p:cTn id="51" dur="500" fill="hold"/>
                                        <p:tgtEl>
                                          <p:spTgt spid="17"/>
                                        </p:tgtEl>
                                        <p:attrNameLst>
                                          <p:attrName>ppt_y</p:attrName>
                                        </p:attrNameLst>
                                      </p:cBhvr>
                                      <p:tavLst>
                                        <p:tav tm="0">
                                          <p:val>
                                            <p:strVal val="#ppt_y"/>
                                          </p:val>
                                        </p:tav>
                                        <p:tav tm="100000">
                                          <p:val>
                                            <p:strVal val="#ppt_y"/>
                                          </p:val>
                                        </p:tav>
                                      </p:tavLst>
                                    </p:anim>
                                  </p:childTnLst>
                                </p:cTn>
                              </p:par>
                            </p:childTnLst>
                          </p:cTn>
                        </p:par>
                        <p:par>
                          <p:cTn id="52" fill="hold" nodeType="afterGroup">
                            <p:stCondLst>
                              <p:cond delay="14200"/>
                            </p:stCondLst>
                            <p:childTnLst>
                              <p:par>
                                <p:cTn id="53" presetID="8" presetClass="emph" presetSubtype="0" fill="hold" nodeType="afterEffect">
                                  <p:stCondLst>
                                    <p:cond delay="0"/>
                                  </p:stCondLst>
                                  <p:childTnLst>
                                    <p:animRot by="-21600000">
                                      <p:cBhvr>
                                        <p:cTn id="54" dur="2000" fill="hold"/>
                                        <p:tgtEl>
                                          <p:spTgt spid="17"/>
                                        </p:tgtEl>
                                        <p:attrNameLst>
                                          <p:attrName>r</p:attrName>
                                        </p:attrNameLst>
                                      </p:cBhvr>
                                    </p:animRot>
                                  </p:childTnLst>
                                </p:cTn>
                              </p:par>
                            </p:childTnLst>
                          </p:cTn>
                        </p:par>
                        <p:par>
                          <p:cTn id="55" fill="hold" nodeType="afterGroup">
                            <p:stCondLst>
                              <p:cond delay="16200"/>
                            </p:stCondLst>
                            <p:childTnLst>
                              <p:par>
                                <p:cTn id="56" presetID="2" presetClass="entr" presetSubtype="2" fill="hold" nodeType="afterEffect">
                                  <p:stCondLst>
                                    <p:cond delay="0"/>
                                  </p:stCondLst>
                                  <p:childTnLst>
                                    <p:set>
                                      <p:cBhvr>
                                        <p:cTn id="57" dur="1" fill="hold">
                                          <p:stCondLst>
                                            <p:cond delay="0"/>
                                          </p:stCondLst>
                                        </p:cTn>
                                        <p:tgtEl>
                                          <p:spTgt spid="10"/>
                                        </p:tgtEl>
                                        <p:attrNameLst>
                                          <p:attrName>style.visibility</p:attrName>
                                        </p:attrNameLst>
                                      </p:cBhvr>
                                      <p:to>
                                        <p:strVal val="visible"/>
                                      </p:to>
                                    </p:set>
                                    <p:anim calcmode="lin" valueType="num">
                                      <p:cBhvr additive="base">
                                        <p:cTn id="58" dur="500" fill="hold"/>
                                        <p:tgtEl>
                                          <p:spTgt spid="10"/>
                                        </p:tgtEl>
                                        <p:attrNameLst>
                                          <p:attrName>ppt_x</p:attrName>
                                        </p:attrNameLst>
                                      </p:cBhvr>
                                      <p:tavLst>
                                        <p:tav tm="0">
                                          <p:val>
                                            <p:strVal val="1+#ppt_w/2"/>
                                          </p:val>
                                        </p:tav>
                                        <p:tav tm="100000">
                                          <p:val>
                                            <p:strVal val="#ppt_x"/>
                                          </p:val>
                                        </p:tav>
                                      </p:tavLst>
                                    </p:anim>
                                    <p:anim calcmode="lin" valueType="num">
                                      <p:cBhvr additive="base">
                                        <p:cTn id="59" dur="500" fill="hold"/>
                                        <p:tgtEl>
                                          <p:spTgt spid="10"/>
                                        </p:tgtEl>
                                        <p:attrNameLst>
                                          <p:attrName>ppt_y</p:attrName>
                                        </p:attrNameLst>
                                      </p:cBhvr>
                                      <p:tavLst>
                                        <p:tav tm="0">
                                          <p:val>
                                            <p:strVal val="#ppt_y"/>
                                          </p:val>
                                        </p:tav>
                                        <p:tav tm="100000">
                                          <p:val>
                                            <p:strVal val="#ppt_y"/>
                                          </p:val>
                                        </p:tav>
                                      </p:tavLst>
                                    </p:anim>
                                  </p:childTnLst>
                                </p:cTn>
                              </p:par>
                            </p:childTnLst>
                          </p:cTn>
                        </p:par>
                        <p:par>
                          <p:cTn id="60" fill="hold" nodeType="afterGroup">
                            <p:stCondLst>
                              <p:cond delay="16700"/>
                            </p:stCondLst>
                            <p:childTnLst>
                              <p:par>
                                <p:cTn id="61" presetID="8" presetClass="emph" presetSubtype="0" fill="hold" nodeType="afterEffect">
                                  <p:stCondLst>
                                    <p:cond delay="0"/>
                                  </p:stCondLst>
                                  <p:childTnLst>
                                    <p:animRot by="21600000">
                                      <p:cBhvr>
                                        <p:cTn id="62" dur="2000" fill="hold"/>
                                        <p:tgtEl>
                                          <p:spTgt spid="10"/>
                                        </p:tgtEl>
                                        <p:attrNameLst>
                                          <p:attrName>r</p:attrName>
                                        </p:attrNameLst>
                                      </p:cBhvr>
                                    </p:animRot>
                                  </p:childTnLst>
                                </p:cTn>
                              </p:par>
                            </p:childTnLst>
                          </p:cTn>
                        </p:par>
                        <p:par>
                          <p:cTn id="63" fill="hold" nodeType="afterGroup">
                            <p:stCondLst>
                              <p:cond delay="18700"/>
                            </p:stCondLst>
                            <p:childTnLst>
                              <p:par>
                                <p:cTn id="64" presetID="2" presetClass="entr" presetSubtype="2"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 calcmode="lin" valueType="num">
                                      <p:cBhvr additive="base">
                                        <p:cTn id="66" dur="500" fill="hold"/>
                                        <p:tgtEl>
                                          <p:spTgt spid="12"/>
                                        </p:tgtEl>
                                        <p:attrNameLst>
                                          <p:attrName>ppt_x</p:attrName>
                                        </p:attrNameLst>
                                      </p:cBhvr>
                                      <p:tavLst>
                                        <p:tav tm="0">
                                          <p:val>
                                            <p:strVal val="1+#ppt_w/2"/>
                                          </p:val>
                                        </p:tav>
                                        <p:tav tm="100000">
                                          <p:val>
                                            <p:strVal val="#ppt_x"/>
                                          </p:val>
                                        </p:tav>
                                      </p:tavLst>
                                    </p:anim>
                                    <p:anim calcmode="lin" valueType="num">
                                      <p:cBhvr additive="base">
                                        <p:cTn id="67" dur="500" fill="hold"/>
                                        <p:tgtEl>
                                          <p:spTgt spid="12"/>
                                        </p:tgtEl>
                                        <p:attrNameLst>
                                          <p:attrName>ppt_y</p:attrName>
                                        </p:attrNameLst>
                                      </p:cBhvr>
                                      <p:tavLst>
                                        <p:tav tm="0">
                                          <p:val>
                                            <p:strVal val="#ppt_y"/>
                                          </p:val>
                                        </p:tav>
                                        <p:tav tm="100000">
                                          <p:val>
                                            <p:strVal val="#ppt_y"/>
                                          </p:val>
                                        </p:tav>
                                      </p:tavLst>
                                    </p:anim>
                                  </p:childTnLst>
                                </p:cTn>
                              </p:par>
                            </p:childTnLst>
                          </p:cTn>
                        </p:par>
                        <p:par>
                          <p:cTn id="68" fill="hold" nodeType="afterGroup">
                            <p:stCondLst>
                              <p:cond delay="19200"/>
                            </p:stCondLst>
                            <p:childTnLst>
                              <p:par>
                                <p:cTn id="69" presetID="8" presetClass="emph" presetSubtype="0" fill="hold" nodeType="afterEffect">
                                  <p:stCondLst>
                                    <p:cond delay="0"/>
                                  </p:stCondLst>
                                  <p:childTnLst>
                                    <p:animRot by="21600000">
                                      <p:cBhvr>
                                        <p:cTn id="70" dur="2000" fill="hold"/>
                                        <p:tgtEl>
                                          <p:spTgt spid="12"/>
                                        </p:tgtEl>
                                        <p:attrNameLst>
                                          <p:attrName>r</p:attrName>
                                        </p:attrNameLst>
                                      </p:cBhvr>
                                    </p:animRot>
                                  </p:childTnLst>
                                </p:cTn>
                              </p:par>
                            </p:childTnLst>
                          </p:cTn>
                        </p:par>
                        <p:par>
                          <p:cTn id="71" fill="hold" nodeType="afterGroup">
                            <p:stCondLst>
                              <p:cond delay="21200"/>
                            </p:stCondLst>
                            <p:childTnLst>
                              <p:par>
                                <p:cTn id="72" presetID="2" presetClass="entr" presetSubtype="2" fill="hold" nodeType="afterEffect">
                                  <p:stCondLst>
                                    <p:cond delay="0"/>
                                  </p:stCondLst>
                                  <p:childTnLst>
                                    <p:set>
                                      <p:cBhvr>
                                        <p:cTn id="73" dur="1" fill="hold">
                                          <p:stCondLst>
                                            <p:cond delay="0"/>
                                          </p:stCondLst>
                                        </p:cTn>
                                        <p:tgtEl>
                                          <p:spTgt spid="14"/>
                                        </p:tgtEl>
                                        <p:attrNameLst>
                                          <p:attrName>style.visibility</p:attrName>
                                        </p:attrNameLst>
                                      </p:cBhvr>
                                      <p:to>
                                        <p:strVal val="visible"/>
                                      </p:to>
                                    </p:set>
                                    <p:anim calcmode="lin" valueType="num">
                                      <p:cBhvr additive="base">
                                        <p:cTn id="74" dur="500" fill="hold"/>
                                        <p:tgtEl>
                                          <p:spTgt spid="14"/>
                                        </p:tgtEl>
                                        <p:attrNameLst>
                                          <p:attrName>ppt_x</p:attrName>
                                        </p:attrNameLst>
                                      </p:cBhvr>
                                      <p:tavLst>
                                        <p:tav tm="0">
                                          <p:val>
                                            <p:strVal val="1+#ppt_w/2"/>
                                          </p:val>
                                        </p:tav>
                                        <p:tav tm="100000">
                                          <p:val>
                                            <p:strVal val="#ppt_x"/>
                                          </p:val>
                                        </p:tav>
                                      </p:tavLst>
                                    </p:anim>
                                    <p:anim calcmode="lin" valueType="num">
                                      <p:cBhvr additive="base">
                                        <p:cTn id="75" dur="500" fill="hold"/>
                                        <p:tgtEl>
                                          <p:spTgt spid="14"/>
                                        </p:tgtEl>
                                        <p:attrNameLst>
                                          <p:attrName>ppt_y</p:attrName>
                                        </p:attrNameLst>
                                      </p:cBhvr>
                                      <p:tavLst>
                                        <p:tav tm="0">
                                          <p:val>
                                            <p:strVal val="#ppt_y"/>
                                          </p:val>
                                        </p:tav>
                                        <p:tav tm="100000">
                                          <p:val>
                                            <p:strVal val="#ppt_y"/>
                                          </p:val>
                                        </p:tav>
                                      </p:tavLst>
                                    </p:anim>
                                  </p:childTnLst>
                                </p:cTn>
                              </p:par>
                            </p:childTnLst>
                          </p:cTn>
                        </p:par>
                        <p:par>
                          <p:cTn id="76" fill="hold" nodeType="afterGroup">
                            <p:stCondLst>
                              <p:cond delay="21700"/>
                            </p:stCondLst>
                            <p:childTnLst>
                              <p:par>
                                <p:cTn id="77" presetID="8" presetClass="emph" presetSubtype="0" fill="hold" nodeType="afterEffect">
                                  <p:stCondLst>
                                    <p:cond delay="0"/>
                                  </p:stCondLst>
                                  <p:childTnLst>
                                    <p:animRot by="21600000">
                                      <p:cBhvr>
                                        <p:cTn id="78" dur="2000" fill="hold"/>
                                        <p:tgtEl>
                                          <p:spTgt spid="14"/>
                                        </p:tgtEl>
                                        <p:attrNameLst>
                                          <p:attrName>r</p:attrName>
                                        </p:attrNameLst>
                                      </p:cBhvr>
                                    </p:animRot>
                                  </p:childTnLst>
                                </p:cTn>
                              </p:par>
                            </p:childTnLst>
                          </p:cTn>
                        </p:par>
                        <p:par>
                          <p:cTn id="79" fill="hold" nodeType="afterGroup">
                            <p:stCondLst>
                              <p:cond delay="23700"/>
                            </p:stCondLst>
                            <p:childTnLst>
                              <p:par>
                                <p:cTn id="80" presetID="2" presetClass="entr" presetSubtype="2" fill="hold" nodeType="afterEffect">
                                  <p:stCondLst>
                                    <p:cond delay="0"/>
                                  </p:stCondLst>
                                  <p:childTnLst>
                                    <p:set>
                                      <p:cBhvr>
                                        <p:cTn id="81" dur="1" fill="hold">
                                          <p:stCondLst>
                                            <p:cond delay="0"/>
                                          </p:stCondLst>
                                        </p:cTn>
                                        <p:tgtEl>
                                          <p:spTgt spid="15"/>
                                        </p:tgtEl>
                                        <p:attrNameLst>
                                          <p:attrName>style.visibility</p:attrName>
                                        </p:attrNameLst>
                                      </p:cBhvr>
                                      <p:to>
                                        <p:strVal val="visible"/>
                                      </p:to>
                                    </p:set>
                                    <p:anim calcmode="lin" valueType="num">
                                      <p:cBhvr additive="base">
                                        <p:cTn id="82" dur="500" fill="hold"/>
                                        <p:tgtEl>
                                          <p:spTgt spid="15"/>
                                        </p:tgtEl>
                                        <p:attrNameLst>
                                          <p:attrName>ppt_x</p:attrName>
                                        </p:attrNameLst>
                                      </p:cBhvr>
                                      <p:tavLst>
                                        <p:tav tm="0">
                                          <p:val>
                                            <p:strVal val="1+#ppt_w/2"/>
                                          </p:val>
                                        </p:tav>
                                        <p:tav tm="100000">
                                          <p:val>
                                            <p:strVal val="#ppt_x"/>
                                          </p:val>
                                        </p:tav>
                                      </p:tavLst>
                                    </p:anim>
                                    <p:anim calcmode="lin" valueType="num">
                                      <p:cBhvr additive="base">
                                        <p:cTn id="83" dur="500" fill="hold"/>
                                        <p:tgtEl>
                                          <p:spTgt spid="15"/>
                                        </p:tgtEl>
                                        <p:attrNameLst>
                                          <p:attrName>ppt_y</p:attrName>
                                        </p:attrNameLst>
                                      </p:cBhvr>
                                      <p:tavLst>
                                        <p:tav tm="0">
                                          <p:val>
                                            <p:strVal val="#ppt_y"/>
                                          </p:val>
                                        </p:tav>
                                        <p:tav tm="100000">
                                          <p:val>
                                            <p:strVal val="#ppt_y"/>
                                          </p:val>
                                        </p:tav>
                                      </p:tavLst>
                                    </p:anim>
                                  </p:childTnLst>
                                </p:cTn>
                              </p:par>
                            </p:childTnLst>
                          </p:cTn>
                        </p:par>
                        <p:par>
                          <p:cTn id="84" fill="hold" nodeType="afterGroup">
                            <p:stCondLst>
                              <p:cond delay="24200"/>
                            </p:stCondLst>
                            <p:childTnLst>
                              <p:par>
                                <p:cTn id="85" presetID="8" presetClass="emph" presetSubtype="0" fill="hold" nodeType="afterEffect">
                                  <p:stCondLst>
                                    <p:cond delay="0"/>
                                  </p:stCondLst>
                                  <p:childTnLst>
                                    <p:animRot by="21600000">
                                      <p:cBhvr>
                                        <p:cTn id="86" dur="2000" fill="hold"/>
                                        <p:tgtEl>
                                          <p:spTgt spid="15"/>
                                        </p:tgtEl>
                                        <p:attrNameLst>
                                          <p:attrName>r</p:attrName>
                                        </p:attrNameLst>
                                      </p:cBhvr>
                                    </p:animRot>
                                  </p:childTnLst>
                                </p:cTn>
                              </p:par>
                            </p:childTnLst>
                          </p:cTn>
                        </p:par>
                        <p:par>
                          <p:cTn id="87" fill="hold" nodeType="afterGroup">
                            <p:stCondLst>
                              <p:cond delay="26200"/>
                            </p:stCondLst>
                            <p:childTnLst>
                              <p:par>
                                <p:cTn id="88" presetID="2" presetClass="entr" presetSubtype="2" fill="hold" nodeType="afterEffect">
                                  <p:stCondLst>
                                    <p:cond delay="0"/>
                                  </p:stCondLst>
                                  <p:childTnLst>
                                    <p:set>
                                      <p:cBhvr>
                                        <p:cTn id="89" dur="1" fill="hold">
                                          <p:stCondLst>
                                            <p:cond delay="0"/>
                                          </p:stCondLst>
                                        </p:cTn>
                                        <p:tgtEl>
                                          <p:spTgt spid="16"/>
                                        </p:tgtEl>
                                        <p:attrNameLst>
                                          <p:attrName>style.visibility</p:attrName>
                                        </p:attrNameLst>
                                      </p:cBhvr>
                                      <p:to>
                                        <p:strVal val="visible"/>
                                      </p:to>
                                    </p:set>
                                    <p:anim calcmode="lin" valueType="num">
                                      <p:cBhvr additive="base">
                                        <p:cTn id="90" dur="500" fill="hold"/>
                                        <p:tgtEl>
                                          <p:spTgt spid="16"/>
                                        </p:tgtEl>
                                        <p:attrNameLst>
                                          <p:attrName>ppt_x</p:attrName>
                                        </p:attrNameLst>
                                      </p:cBhvr>
                                      <p:tavLst>
                                        <p:tav tm="0">
                                          <p:val>
                                            <p:strVal val="1+#ppt_w/2"/>
                                          </p:val>
                                        </p:tav>
                                        <p:tav tm="100000">
                                          <p:val>
                                            <p:strVal val="#ppt_x"/>
                                          </p:val>
                                        </p:tav>
                                      </p:tavLst>
                                    </p:anim>
                                    <p:anim calcmode="lin" valueType="num">
                                      <p:cBhvr additive="base">
                                        <p:cTn id="91" dur="500" fill="hold"/>
                                        <p:tgtEl>
                                          <p:spTgt spid="16"/>
                                        </p:tgtEl>
                                        <p:attrNameLst>
                                          <p:attrName>ppt_y</p:attrName>
                                        </p:attrNameLst>
                                      </p:cBhvr>
                                      <p:tavLst>
                                        <p:tav tm="0">
                                          <p:val>
                                            <p:strVal val="#ppt_y"/>
                                          </p:val>
                                        </p:tav>
                                        <p:tav tm="100000">
                                          <p:val>
                                            <p:strVal val="#ppt_y"/>
                                          </p:val>
                                        </p:tav>
                                      </p:tavLst>
                                    </p:anim>
                                  </p:childTnLst>
                                </p:cTn>
                              </p:par>
                            </p:childTnLst>
                          </p:cTn>
                        </p:par>
                        <p:par>
                          <p:cTn id="92" fill="hold" nodeType="afterGroup">
                            <p:stCondLst>
                              <p:cond delay="26700"/>
                            </p:stCondLst>
                            <p:childTnLst>
                              <p:par>
                                <p:cTn id="93" presetID="8" presetClass="emph" presetSubtype="0" fill="hold" nodeType="afterEffect">
                                  <p:stCondLst>
                                    <p:cond delay="0"/>
                                  </p:stCondLst>
                                  <p:childTnLst>
                                    <p:animRot by="21600000">
                                      <p:cBhvr>
                                        <p:cTn id="94" dur="2000" fill="hold"/>
                                        <p:tgtEl>
                                          <p:spTgt spid="16"/>
                                        </p:tgtEl>
                                        <p:attrNameLst>
                                          <p:attrName>r</p:attrName>
                                        </p:attrNameLst>
                                      </p:cBhvr>
                                    </p:animRot>
                                  </p:childTnLst>
                                </p:cTn>
                              </p:par>
                            </p:childTnLst>
                          </p:cTn>
                        </p:par>
                        <p:par>
                          <p:cTn id="95" fill="hold" nodeType="afterGroup">
                            <p:stCondLst>
                              <p:cond delay="28700"/>
                            </p:stCondLst>
                            <p:childTnLst>
                              <p:par>
                                <p:cTn id="96" presetID="2" presetClass="entr" presetSubtype="2" fill="hold" nodeType="afterEffect">
                                  <p:stCondLst>
                                    <p:cond delay="0"/>
                                  </p:stCondLst>
                                  <p:childTnLst>
                                    <p:set>
                                      <p:cBhvr>
                                        <p:cTn id="97" dur="1" fill="hold">
                                          <p:stCondLst>
                                            <p:cond delay="0"/>
                                          </p:stCondLst>
                                        </p:cTn>
                                        <p:tgtEl>
                                          <p:spTgt spid="18"/>
                                        </p:tgtEl>
                                        <p:attrNameLst>
                                          <p:attrName>style.visibility</p:attrName>
                                        </p:attrNameLst>
                                      </p:cBhvr>
                                      <p:to>
                                        <p:strVal val="visible"/>
                                      </p:to>
                                    </p:set>
                                    <p:anim calcmode="lin" valueType="num">
                                      <p:cBhvr additive="base">
                                        <p:cTn id="98" dur="500" fill="hold"/>
                                        <p:tgtEl>
                                          <p:spTgt spid="18"/>
                                        </p:tgtEl>
                                        <p:attrNameLst>
                                          <p:attrName>ppt_x</p:attrName>
                                        </p:attrNameLst>
                                      </p:cBhvr>
                                      <p:tavLst>
                                        <p:tav tm="0">
                                          <p:val>
                                            <p:strVal val="1+#ppt_w/2"/>
                                          </p:val>
                                        </p:tav>
                                        <p:tav tm="100000">
                                          <p:val>
                                            <p:strVal val="#ppt_x"/>
                                          </p:val>
                                        </p:tav>
                                      </p:tavLst>
                                    </p:anim>
                                    <p:anim calcmode="lin" valueType="num">
                                      <p:cBhvr additive="base">
                                        <p:cTn id="99" dur="500" fill="hold"/>
                                        <p:tgtEl>
                                          <p:spTgt spid="18"/>
                                        </p:tgtEl>
                                        <p:attrNameLst>
                                          <p:attrName>ppt_y</p:attrName>
                                        </p:attrNameLst>
                                      </p:cBhvr>
                                      <p:tavLst>
                                        <p:tav tm="0">
                                          <p:val>
                                            <p:strVal val="#ppt_y"/>
                                          </p:val>
                                        </p:tav>
                                        <p:tav tm="100000">
                                          <p:val>
                                            <p:strVal val="#ppt_y"/>
                                          </p:val>
                                        </p:tav>
                                      </p:tavLst>
                                    </p:anim>
                                  </p:childTnLst>
                                </p:cTn>
                              </p:par>
                            </p:childTnLst>
                          </p:cTn>
                        </p:par>
                        <p:par>
                          <p:cTn id="100" fill="hold" nodeType="afterGroup">
                            <p:stCondLst>
                              <p:cond delay="29200"/>
                            </p:stCondLst>
                            <p:childTnLst>
                              <p:par>
                                <p:cTn id="101" presetID="8" presetClass="emph" presetSubtype="0" fill="hold" nodeType="afterEffect">
                                  <p:stCondLst>
                                    <p:cond delay="0"/>
                                  </p:stCondLst>
                                  <p:childTnLst>
                                    <p:animRot by="21600000">
                                      <p:cBhvr>
                                        <p:cTn id="102" dur="2000" fill="hold"/>
                                        <p:tgtEl>
                                          <p:spTgt spid="18"/>
                                        </p:tgtEl>
                                        <p:attrNameLst>
                                          <p:attrName>r</p:attrName>
                                        </p:attrNameLst>
                                      </p:cBhvr>
                                    </p:animRot>
                                  </p:childTnLst>
                                </p:cTn>
                              </p:par>
                            </p:childTnLst>
                          </p:cTn>
                        </p:par>
                        <p:par>
                          <p:cTn id="103" fill="hold" nodeType="afterGroup">
                            <p:stCondLst>
                              <p:cond delay="31200"/>
                            </p:stCondLst>
                            <p:childTnLst>
                              <p:par>
                                <p:cTn id="104" presetID="2" presetClass="entr" presetSubtype="2" fill="hold"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additive="base">
                                        <p:cTn id="106" dur="500" fill="hold"/>
                                        <p:tgtEl>
                                          <p:spTgt spid="18"/>
                                        </p:tgtEl>
                                        <p:attrNameLst>
                                          <p:attrName>ppt_x</p:attrName>
                                        </p:attrNameLst>
                                      </p:cBhvr>
                                      <p:tavLst>
                                        <p:tav tm="0">
                                          <p:val>
                                            <p:strVal val="1+#ppt_w/2"/>
                                          </p:val>
                                        </p:tav>
                                        <p:tav tm="100000">
                                          <p:val>
                                            <p:strVal val="#ppt_x"/>
                                          </p:val>
                                        </p:tav>
                                      </p:tavLst>
                                    </p:anim>
                                    <p:anim calcmode="lin" valueType="num">
                                      <p:cBhvr additive="base">
                                        <p:cTn id="107" dur="500" fill="hold"/>
                                        <p:tgtEl>
                                          <p:spTgt spid="18"/>
                                        </p:tgtEl>
                                        <p:attrNameLst>
                                          <p:attrName>ppt_y</p:attrName>
                                        </p:attrNameLst>
                                      </p:cBhvr>
                                      <p:tavLst>
                                        <p:tav tm="0">
                                          <p:val>
                                            <p:strVal val="#ppt_y"/>
                                          </p:val>
                                        </p:tav>
                                        <p:tav tm="100000">
                                          <p:val>
                                            <p:strVal val="#ppt_y"/>
                                          </p:val>
                                        </p:tav>
                                      </p:tavLst>
                                    </p:anim>
                                  </p:childTnLst>
                                </p:cTn>
                              </p:par>
                              <p:par>
                                <p:cTn id="108" presetID="64" presetClass="path" presetSubtype="0" accel="50000" decel="50000" fill="hold" grpId="0" nodeType="withEffect">
                                  <p:stCondLst>
                                    <p:cond delay="0"/>
                                  </p:stCondLst>
                                  <p:childTnLst>
                                    <p:animMotion origin="layout" path="M -4.44444E-6 -1.85185E-6 L 0.0007 -0.27893 " pathEditMode="relative" rAng="0" ptsTypes="AA">
                                      <p:cBhvr>
                                        <p:cTn id="109" dur="2000" fill="hold"/>
                                        <p:tgtEl>
                                          <p:spTgt spid="64"/>
                                        </p:tgtEl>
                                        <p:attrNameLst>
                                          <p:attrName>ppt_x</p:attrName>
                                          <p:attrName>ppt_y</p:attrName>
                                        </p:attrNameLst>
                                      </p:cBhvr>
                                      <p:rCtr x="35" y="-13958"/>
                                    </p:animMotion>
                                  </p:childTnLst>
                                </p:cTn>
                              </p:par>
                              <p:par>
                                <p:cTn id="110" presetID="2" presetClass="exit" presetSubtype="4" fill="hold" nodeType="withEffect">
                                  <p:stCondLst>
                                    <p:cond delay="0"/>
                                  </p:stCondLst>
                                  <p:childTnLst>
                                    <p:anim calcmode="lin" valueType="num">
                                      <p:cBhvr additive="base">
                                        <p:cTn id="111" dur="500"/>
                                        <p:tgtEl>
                                          <p:spTgt spid="60"/>
                                        </p:tgtEl>
                                        <p:attrNameLst>
                                          <p:attrName>ppt_x</p:attrName>
                                        </p:attrNameLst>
                                      </p:cBhvr>
                                      <p:tavLst>
                                        <p:tav tm="0">
                                          <p:val>
                                            <p:strVal val="ppt_x"/>
                                          </p:val>
                                        </p:tav>
                                        <p:tav tm="100000">
                                          <p:val>
                                            <p:strVal val="ppt_x"/>
                                          </p:val>
                                        </p:tav>
                                      </p:tavLst>
                                    </p:anim>
                                    <p:anim calcmode="lin" valueType="num">
                                      <p:cBhvr additive="base">
                                        <p:cTn id="112" dur="500"/>
                                        <p:tgtEl>
                                          <p:spTgt spid="60"/>
                                        </p:tgtEl>
                                        <p:attrNameLst>
                                          <p:attrName>ppt_y</p:attrName>
                                        </p:attrNameLst>
                                      </p:cBhvr>
                                      <p:tavLst>
                                        <p:tav tm="0">
                                          <p:val>
                                            <p:strVal val="ppt_y"/>
                                          </p:val>
                                        </p:tav>
                                        <p:tav tm="100000">
                                          <p:val>
                                            <p:strVal val="1+ppt_h/2"/>
                                          </p:val>
                                        </p:tav>
                                      </p:tavLst>
                                    </p:anim>
                                    <p:set>
                                      <p:cBhvr>
                                        <p:cTn id="113" dur="1" fill="hold">
                                          <p:stCondLst>
                                            <p:cond delay="499"/>
                                          </p:stCondLst>
                                        </p:cTn>
                                        <p:tgtEl>
                                          <p:spTgt spid="60"/>
                                        </p:tgtEl>
                                        <p:attrNameLst>
                                          <p:attrName>style.visibility</p:attrName>
                                        </p:attrNameLst>
                                      </p:cBhvr>
                                      <p:to>
                                        <p:strVal val="hidden"/>
                                      </p:to>
                                    </p:set>
                                  </p:childTnLst>
                                </p:cTn>
                              </p:par>
                              <p:par>
                                <p:cTn id="114" presetID="0" presetClass="path" presetSubtype="0" accel="50000" decel="50000" fill="hold" nodeType="withEffect">
                                  <p:stCondLst>
                                    <p:cond delay="0"/>
                                  </p:stCondLst>
                                  <p:childTnLst>
                                    <p:animMotion origin="layout" path="M 1.11111E-6 -1.11111E-6 L 0.00781 -0.21018 " pathEditMode="relative" rAng="0" ptsTypes="AA">
                                      <p:cBhvr>
                                        <p:cTn id="115" dur="2000" fill="hold"/>
                                        <p:tgtEl>
                                          <p:spTgt spid="60"/>
                                        </p:tgtEl>
                                        <p:attrNameLst>
                                          <p:attrName>ppt_x,ppt_y</p:attrName>
                                        </p:attrNameLst>
                                      </p:cBhvr>
                                      <p:rCtr x="382" y="-10509"/>
                                    </p:animMotion>
                                  </p:childTnLst>
                                </p:cTn>
                              </p:par>
                            </p:childTnLst>
                          </p:cTn>
                        </p:par>
                      </p:childTnLst>
                    </p:cTn>
                  </p:par>
                  <p:par>
                    <p:cTn id="116" fill="hold" nodeType="clickPar">
                      <p:stCondLst>
                        <p:cond delay="indefinite"/>
                      </p:stCondLst>
                      <p:childTnLst>
                        <p:par>
                          <p:cTn id="117" fill="hold" nodeType="withGroup">
                            <p:stCondLst>
                              <p:cond delay="0"/>
                            </p:stCondLst>
                            <p:childTnLst>
                              <p:par>
                                <p:cTn id="118" presetID="9" presetClass="exit" presetSubtype="0" fill="hold" nodeType="clickEffect">
                                  <p:stCondLst>
                                    <p:cond delay="0"/>
                                  </p:stCondLst>
                                  <p:childTnLst>
                                    <p:animEffect transition="out" filter="dissolve">
                                      <p:cBhvr>
                                        <p:cTn id="119" dur="500"/>
                                        <p:tgtEl>
                                          <p:spTgt spid="60"/>
                                        </p:tgtEl>
                                      </p:cBhvr>
                                    </p:animEffect>
                                    <p:set>
                                      <p:cBhvr>
                                        <p:cTn id="120" dur="1" fill="hold">
                                          <p:stCondLst>
                                            <p:cond delay="499"/>
                                          </p:stCondLst>
                                        </p:cTn>
                                        <p:tgtEl>
                                          <p:spTgt spid="60"/>
                                        </p:tgtEl>
                                        <p:attrNameLst>
                                          <p:attrName>style.visibility</p:attrName>
                                        </p:attrNameLst>
                                      </p:cBhvr>
                                      <p:to>
                                        <p:strVal val="hidden"/>
                                      </p:to>
                                    </p:set>
                                  </p:childTnLst>
                                </p:cTn>
                              </p:par>
                            </p:childTnLst>
                          </p:cTn>
                        </p:par>
                      </p:childTnLst>
                    </p:cTn>
                  </p:par>
                  <p:par>
                    <p:cTn id="121" fill="hold" nodeType="clickPar">
                      <p:stCondLst>
                        <p:cond delay="indefinite"/>
                      </p:stCondLst>
                      <p:childTnLst>
                        <p:par>
                          <p:cTn id="122" fill="hold" nodeType="withGroup">
                            <p:stCondLst>
                              <p:cond delay="0"/>
                            </p:stCondLst>
                            <p:childTnLst>
                              <p:par>
                                <p:cTn id="123" presetID="49" presetClass="entr" presetSubtype="0" decel="100000" fill="hold" nodeType="clickEffect">
                                  <p:stCondLst>
                                    <p:cond delay="0"/>
                                  </p:stCondLst>
                                  <p:childTnLst>
                                    <p:set>
                                      <p:cBhvr>
                                        <p:cTn id="124" dur="1" fill="hold">
                                          <p:stCondLst>
                                            <p:cond delay="0"/>
                                          </p:stCondLst>
                                        </p:cTn>
                                        <p:tgtEl>
                                          <p:spTgt spid="19"/>
                                        </p:tgtEl>
                                        <p:attrNameLst>
                                          <p:attrName>style.visibility</p:attrName>
                                        </p:attrNameLst>
                                      </p:cBhvr>
                                      <p:to>
                                        <p:strVal val="visible"/>
                                      </p:to>
                                    </p:set>
                                    <p:anim calcmode="lin" valueType="num">
                                      <p:cBhvr>
                                        <p:cTn id="125" dur="500" fill="hold"/>
                                        <p:tgtEl>
                                          <p:spTgt spid="19"/>
                                        </p:tgtEl>
                                        <p:attrNameLst>
                                          <p:attrName>ppt_w</p:attrName>
                                        </p:attrNameLst>
                                      </p:cBhvr>
                                      <p:tavLst>
                                        <p:tav tm="0">
                                          <p:val>
                                            <p:fltVal val="0"/>
                                          </p:val>
                                        </p:tav>
                                        <p:tav tm="100000">
                                          <p:val>
                                            <p:strVal val="#ppt_w"/>
                                          </p:val>
                                        </p:tav>
                                      </p:tavLst>
                                    </p:anim>
                                    <p:anim calcmode="lin" valueType="num">
                                      <p:cBhvr>
                                        <p:cTn id="126" dur="500" fill="hold"/>
                                        <p:tgtEl>
                                          <p:spTgt spid="19"/>
                                        </p:tgtEl>
                                        <p:attrNameLst>
                                          <p:attrName>ppt_h</p:attrName>
                                        </p:attrNameLst>
                                      </p:cBhvr>
                                      <p:tavLst>
                                        <p:tav tm="0">
                                          <p:val>
                                            <p:fltVal val="0"/>
                                          </p:val>
                                        </p:tav>
                                        <p:tav tm="100000">
                                          <p:val>
                                            <p:strVal val="#ppt_h"/>
                                          </p:val>
                                        </p:tav>
                                      </p:tavLst>
                                    </p:anim>
                                    <p:anim calcmode="lin" valueType="num">
                                      <p:cBhvr>
                                        <p:cTn id="127" dur="500" fill="hold"/>
                                        <p:tgtEl>
                                          <p:spTgt spid="19"/>
                                        </p:tgtEl>
                                        <p:attrNameLst>
                                          <p:attrName>style.rotation</p:attrName>
                                        </p:attrNameLst>
                                      </p:cBhvr>
                                      <p:tavLst>
                                        <p:tav tm="0">
                                          <p:val>
                                            <p:fltVal val="360"/>
                                          </p:val>
                                        </p:tav>
                                        <p:tav tm="100000">
                                          <p:val>
                                            <p:fltVal val="0"/>
                                          </p:val>
                                        </p:tav>
                                      </p:tavLst>
                                    </p:anim>
                                    <p:animEffect transition="in" filter="fade">
                                      <p:cBhvr>
                                        <p:cTn id="12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BA458BA-50FD-2F17-3080-2C91117E449B}"/>
              </a:ext>
            </a:extLst>
          </p:cNvPr>
          <p:cNvSpPr>
            <a:spLocks noGrp="1"/>
          </p:cNvSpPr>
          <p:nvPr>
            <p:ph type="ctrTitle"/>
          </p:nvPr>
        </p:nvSpPr>
        <p:spPr>
          <a:xfrm>
            <a:off x="1524000" y="107951"/>
            <a:ext cx="9144000" cy="963612"/>
          </a:xfrm>
        </p:spPr>
        <p:txBody>
          <a:bodyPr/>
          <a:lstStyle/>
          <a:p>
            <a:r>
              <a:rPr lang="en-US" dirty="0"/>
              <a:t>About </a:t>
            </a:r>
            <a:r>
              <a:rPr lang="en-US" dirty="0" smtClean="0"/>
              <a:t>Networks</a:t>
            </a:r>
            <a:endParaRPr lang="en-US" dirty="0"/>
          </a:p>
        </p:txBody>
      </p:sp>
      <p:sp>
        <p:nvSpPr>
          <p:cNvPr id="3" name="Subtitle 2">
            <a:extLst>
              <a:ext uri="{FF2B5EF4-FFF2-40B4-BE49-F238E27FC236}">
                <a16:creationId xmlns:a16="http://schemas.microsoft.com/office/drawing/2014/main" xmlns="" id="{002C1AF8-2627-896A-F2B9-D5CF6CAFC7F7}"/>
              </a:ext>
            </a:extLst>
          </p:cNvPr>
          <p:cNvSpPr>
            <a:spLocks noGrp="1"/>
          </p:cNvSpPr>
          <p:nvPr>
            <p:ph type="subTitle" idx="1"/>
          </p:nvPr>
        </p:nvSpPr>
        <p:spPr>
          <a:xfrm>
            <a:off x="1381125" y="1071563"/>
            <a:ext cx="9144000" cy="412750"/>
          </a:xfrm>
        </p:spPr>
        <p:txBody>
          <a:bodyPr>
            <a:normAutofit lnSpcReduction="10000"/>
          </a:bodyPr>
          <a:lstStyle/>
          <a:p>
            <a:r>
              <a:rPr lang="en-US" dirty="0"/>
              <a:t>Help Page</a:t>
            </a:r>
          </a:p>
        </p:txBody>
      </p:sp>
      <p:sp>
        <p:nvSpPr>
          <p:cNvPr id="4" name="TextBox 3">
            <a:extLst>
              <a:ext uri="{FF2B5EF4-FFF2-40B4-BE49-F238E27FC236}">
                <a16:creationId xmlns:a16="http://schemas.microsoft.com/office/drawing/2014/main" xmlns="" id="{D57C53F2-9C60-211D-43D2-0E95BF8CADC3}"/>
              </a:ext>
            </a:extLst>
          </p:cNvPr>
          <p:cNvSpPr txBox="1"/>
          <p:nvPr/>
        </p:nvSpPr>
        <p:spPr>
          <a:xfrm>
            <a:off x="876300" y="1560869"/>
            <a:ext cx="10839450" cy="646331"/>
          </a:xfrm>
          <a:prstGeom prst="rect">
            <a:avLst/>
          </a:prstGeom>
          <a:noFill/>
        </p:spPr>
        <p:txBody>
          <a:bodyPr wrap="square" rtlCol="0">
            <a:spAutoFit/>
          </a:bodyPr>
          <a:lstStyle/>
          <a:p>
            <a:endParaRPr lang="en-US" dirty="0"/>
          </a:p>
          <a:p>
            <a:endParaRPr lang="en-US" dirty="0"/>
          </a:p>
        </p:txBody>
      </p:sp>
      <p:sp>
        <p:nvSpPr>
          <p:cNvPr id="5" name="TextBox 4">
            <a:extLst>
              <a:ext uri="{FF2B5EF4-FFF2-40B4-BE49-F238E27FC236}">
                <a16:creationId xmlns:a16="http://schemas.microsoft.com/office/drawing/2014/main" xmlns="" id="{ABCBC5A9-8360-7622-72DA-0EED8D932BF9}"/>
              </a:ext>
            </a:extLst>
          </p:cNvPr>
          <p:cNvSpPr txBox="1"/>
          <p:nvPr/>
        </p:nvSpPr>
        <p:spPr>
          <a:xfrm>
            <a:off x="1585913" y="6297492"/>
            <a:ext cx="8939212" cy="276999"/>
          </a:xfrm>
          <a:prstGeom prst="rect">
            <a:avLst/>
          </a:prstGeom>
          <a:noFill/>
        </p:spPr>
        <p:txBody>
          <a:bodyPr wrap="square" rtlCol="0">
            <a:spAutoFit/>
          </a:bodyPr>
          <a:lstStyle/>
          <a:p>
            <a:r>
              <a:rPr lang="en-US" sz="1200" dirty="0"/>
              <a:t>Peter Faulks                                                                               </a:t>
            </a:r>
            <a:r>
              <a:rPr lang="en-US" sz="1200" dirty="0" smtClean="0"/>
              <a:t>About Networks.                                                                             </a:t>
            </a:r>
            <a:r>
              <a:rPr lang="en-US" sz="1200" dirty="0"/>
              <a:t>Slide </a:t>
            </a:r>
            <a:fld id="{208F2870-CF30-0041-B099-389F21059FB0}" type="slidenum">
              <a:rPr lang="en-US" sz="1200" smtClean="0"/>
              <a:t>3</a:t>
            </a:fld>
            <a:endParaRPr lang="en-US" sz="1200" dirty="0"/>
          </a:p>
        </p:txBody>
      </p:sp>
      <p:sp>
        <p:nvSpPr>
          <p:cNvPr id="6" name="Action Button: Back or Previous 5">
            <a:hlinkClick r:id="" action="ppaction://hlinkshowjump?jump=previousslide" highlightClick="1"/>
            <a:extLst>
              <a:ext uri="{FF2B5EF4-FFF2-40B4-BE49-F238E27FC236}">
                <a16:creationId xmlns:a16="http://schemas.microsoft.com/office/drawing/2014/main" xmlns="" id="{7CC3EBB4-20CC-5FD5-3A5C-3AFB4EF84225}"/>
              </a:ext>
            </a:extLst>
          </p:cNvPr>
          <p:cNvSpPr/>
          <p:nvPr/>
        </p:nvSpPr>
        <p:spPr>
          <a:xfrm>
            <a:off x="9629774" y="5808186"/>
            <a:ext cx="485775" cy="371475"/>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ction Button: Forwards or Next 6">
            <a:hlinkClick r:id="" action="ppaction://hlinkshowjump?jump=nextslide" highlightClick="1"/>
            <a:extLst>
              <a:ext uri="{FF2B5EF4-FFF2-40B4-BE49-F238E27FC236}">
                <a16:creationId xmlns:a16="http://schemas.microsoft.com/office/drawing/2014/main" xmlns="" id="{BF97CA21-795D-EA18-0859-EAF3242C2F6E}"/>
              </a:ext>
            </a:extLst>
          </p:cNvPr>
          <p:cNvSpPr/>
          <p:nvPr/>
        </p:nvSpPr>
        <p:spPr>
          <a:xfrm>
            <a:off x="10215562" y="5808186"/>
            <a:ext cx="457200" cy="371475"/>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ction Button: Home 7">
            <a:hlinkClick r:id="" action="ppaction://hlinkshowjump?jump=firstslide" highlightClick="1"/>
            <a:extLst>
              <a:ext uri="{FF2B5EF4-FFF2-40B4-BE49-F238E27FC236}">
                <a16:creationId xmlns:a16="http://schemas.microsoft.com/office/drawing/2014/main" xmlns="" id="{6DAA143F-8E1C-2715-88A5-16F32BC9DD3D}"/>
              </a:ext>
            </a:extLst>
          </p:cNvPr>
          <p:cNvSpPr/>
          <p:nvPr/>
        </p:nvSpPr>
        <p:spPr>
          <a:xfrm>
            <a:off x="10787062" y="5808186"/>
            <a:ext cx="528638" cy="371475"/>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xmlns="" id="{11F9BC71-505D-EDB0-B6AA-D60E94822990}"/>
              </a:ext>
            </a:extLst>
          </p:cNvPr>
          <p:cNvSpPr/>
          <p:nvPr/>
        </p:nvSpPr>
        <p:spPr>
          <a:xfrm>
            <a:off x="1381125" y="1604287"/>
            <a:ext cx="4487412" cy="369332"/>
          </a:xfrm>
          <a:prstGeom prst="rect">
            <a:avLst/>
          </a:prstGeom>
        </p:spPr>
        <p:txBody>
          <a:bodyPr wrap="square">
            <a:spAutoFit/>
          </a:bodyPr>
          <a:lstStyle/>
          <a:p>
            <a:r>
              <a:rPr lang="en-US" b="1" dirty="0">
                <a:hlinkClick r:id="rId2" action="ppaction://hlinksldjump"/>
              </a:rPr>
              <a:t>What do networks do</a:t>
            </a:r>
            <a:endParaRPr lang="en-US" dirty="0"/>
          </a:p>
        </p:txBody>
      </p:sp>
      <p:sp>
        <p:nvSpPr>
          <p:cNvPr id="10" name="Rectangle 9">
            <a:extLst>
              <a:ext uri="{FF2B5EF4-FFF2-40B4-BE49-F238E27FC236}">
                <a16:creationId xmlns:a16="http://schemas.microsoft.com/office/drawing/2014/main" xmlns="" id="{94CAF630-7229-01CC-22C9-B26E28191D74}"/>
              </a:ext>
            </a:extLst>
          </p:cNvPr>
          <p:cNvSpPr/>
          <p:nvPr/>
        </p:nvSpPr>
        <p:spPr>
          <a:xfrm>
            <a:off x="1381125" y="2065952"/>
            <a:ext cx="3092834" cy="369332"/>
          </a:xfrm>
          <a:prstGeom prst="rect">
            <a:avLst/>
          </a:prstGeom>
        </p:spPr>
        <p:txBody>
          <a:bodyPr wrap="none">
            <a:spAutoFit/>
          </a:bodyPr>
          <a:lstStyle/>
          <a:p>
            <a:r>
              <a:rPr lang="en-US" b="1" dirty="0">
                <a:hlinkClick r:id="rId3" action="ppaction://hlinksldjump"/>
              </a:rPr>
              <a:t>Router and a server computer </a:t>
            </a:r>
            <a:endParaRPr lang="en-US" dirty="0"/>
          </a:p>
        </p:txBody>
      </p:sp>
      <p:sp>
        <p:nvSpPr>
          <p:cNvPr id="11" name="Rectangle 10">
            <a:extLst>
              <a:ext uri="{FF2B5EF4-FFF2-40B4-BE49-F238E27FC236}">
                <a16:creationId xmlns:a16="http://schemas.microsoft.com/office/drawing/2014/main" xmlns="" id="{181D1EE5-C57F-F60A-E740-1469EB806FB7}"/>
              </a:ext>
            </a:extLst>
          </p:cNvPr>
          <p:cNvSpPr/>
          <p:nvPr/>
        </p:nvSpPr>
        <p:spPr>
          <a:xfrm>
            <a:off x="1381125" y="2633335"/>
            <a:ext cx="2850011" cy="369332"/>
          </a:xfrm>
          <a:prstGeom prst="rect">
            <a:avLst/>
          </a:prstGeom>
        </p:spPr>
        <p:txBody>
          <a:bodyPr wrap="none">
            <a:spAutoFit/>
          </a:bodyPr>
          <a:lstStyle/>
          <a:p>
            <a:r>
              <a:rPr lang="en-US" dirty="0">
                <a:hlinkClick r:id="rId4" action="ppaction://hlinksldjump"/>
              </a:rPr>
              <a:t>What is a Wireless network?</a:t>
            </a:r>
            <a:endParaRPr lang="en-US" dirty="0"/>
          </a:p>
        </p:txBody>
      </p:sp>
      <p:sp>
        <p:nvSpPr>
          <p:cNvPr id="12" name="Rectangle 11">
            <a:extLst>
              <a:ext uri="{FF2B5EF4-FFF2-40B4-BE49-F238E27FC236}">
                <a16:creationId xmlns:a16="http://schemas.microsoft.com/office/drawing/2014/main" xmlns="" id="{6FEF69F2-58F2-E992-9CD1-5812CF438B2D}"/>
              </a:ext>
            </a:extLst>
          </p:cNvPr>
          <p:cNvSpPr/>
          <p:nvPr/>
        </p:nvSpPr>
        <p:spPr>
          <a:xfrm>
            <a:off x="1381125" y="3120498"/>
            <a:ext cx="3264548" cy="369332"/>
          </a:xfrm>
          <a:prstGeom prst="rect">
            <a:avLst/>
          </a:prstGeom>
        </p:spPr>
        <p:txBody>
          <a:bodyPr wrap="none">
            <a:spAutoFit/>
          </a:bodyPr>
          <a:lstStyle/>
          <a:p>
            <a:r>
              <a:rPr lang="en-US" dirty="0">
                <a:latin typeface="Calibri" panose="020F0502020204030204" pitchFamily="34" charset="0"/>
                <a:ea typeface="MS Mincho" panose="02020609040205080304" pitchFamily="49" charset="-128"/>
                <a:cs typeface="Times New Roman" panose="02020603050405020304" pitchFamily="18" charset="0"/>
                <a:hlinkClick r:id="rId5" action="ppaction://hlinksldjump"/>
              </a:rPr>
              <a:t>advantages of Wireless networks</a:t>
            </a:r>
            <a:endParaRPr lang="en-US" dirty="0"/>
          </a:p>
        </p:txBody>
      </p:sp>
      <p:sp>
        <p:nvSpPr>
          <p:cNvPr id="13" name="Rectangle 12">
            <a:extLst>
              <a:ext uri="{FF2B5EF4-FFF2-40B4-BE49-F238E27FC236}">
                <a16:creationId xmlns:a16="http://schemas.microsoft.com/office/drawing/2014/main" xmlns="" id="{F7F61775-5ECC-08F1-6254-92C314A78167}"/>
              </a:ext>
            </a:extLst>
          </p:cNvPr>
          <p:cNvSpPr/>
          <p:nvPr/>
        </p:nvSpPr>
        <p:spPr>
          <a:xfrm>
            <a:off x="1381125" y="3654449"/>
            <a:ext cx="2569742" cy="369332"/>
          </a:xfrm>
          <a:prstGeom prst="rect">
            <a:avLst/>
          </a:prstGeom>
        </p:spPr>
        <p:txBody>
          <a:bodyPr wrap="none">
            <a:spAutoFit/>
          </a:bodyPr>
          <a:lstStyle/>
          <a:p>
            <a:r>
              <a:rPr lang="en-US" b="1" dirty="0">
                <a:hlinkClick r:id="rId6" action="ppaction://hlinksldjump"/>
              </a:rPr>
              <a:t>What is a Wired network</a:t>
            </a:r>
            <a:endParaRPr lang="en-US" dirty="0"/>
          </a:p>
        </p:txBody>
      </p:sp>
      <p:sp>
        <p:nvSpPr>
          <p:cNvPr id="14" name="Rectangle 13">
            <a:extLst>
              <a:ext uri="{FF2B5EF4-FFF2-40B4-BE49-F238E27FC236}">
                <a16:creationId xmlns:a16="http://schemas.microsoft.com/office/drawing/2014/main" xmlns="" id="{6F93BC50-23B4-9A7E-D2CE-D070A65315CB}"/>
              </a:ext>
            </a:extLst>
          </p:cNvPr>
          <p:cNvSpPr/>
          <p:nvPr/>
        </p:nvSpPr>
        <p:spPr>
          <a:xfrm>
            <a:off x="1381125" y="4247330"/>
            <a:ext cx="3609899" cy="369332"/>
          </a:xfrm>
          <a:prstGeom prst="rect">
            <a:avLst/>
          </a:prstGeom>
        </p:spPr>
        <p:txBody>
          <a:bodyPr wrap="none">
            <a:spAutoFit/>
          </a:bodyPr>
          <a:lstStyle/>
          <a:p>
            <a:r>
              <a:rPr lang="en-US" b="1" dirty="0">
                <a:hlinkClick r:id="rId7" action="ppaction://hlinksldjump"/>
              </a:rPr>
              <a:t>Advantages of Local Area Networks </a:t>
            </a:r>
            <a:endParaRPr lang="en-US" dirty="0"/>
          </a:p>
        </p:txBody>
      </p:sp>
      <p:sp>
        <p:nvSpPr>
          <p:cNvPr id="15" name="Rectangle 14">
            <a:extLst>
              <a:ext uri="{FF2B5EF4-FFF2-40B4-BE49-F238E27FC236}">
                <a16:creationId xmlns:a16="http://schemas.microsoft.com/office/drawing/2014/main" xmlns="" id="{B2F42833-09AB-1797-4EC9-7941FAD39E21}"/>
              </a:ext>
            </a:extLst>
          </p:cNvPr>
          <p:cNvSpPr/>
          <p:nvPr/>
        </p:nvSpPr>
        <p:spPr>
          <a:xfrm>
            <a:off x="1381125" y="4903079"/>
            <a:ext cx="3799630" cy="369332"/>
          </a:xfrm>
          <a:prstGeom prst="rect">
            <a:avLst/>
          </a:prstGeom>
        </p:spPr>
        <p:txBody>
          <a:bodyPr wrap="none">
            <a:spAutoFit/>
          </a:bodyPr>
          <a:lstStyle/>
          <a:p>
            <a:r>
              <a:rPr lang="en-US" dirty="0">
                <a:hlinkClick r:id="rId8" action="ppaction://hlinksldjump"/>
              </a:rPr>
              <a:t>Disadvantages of Local Area Networks </a:t>
            </a:r>
            <a:endParaRPr lang="en-US" dirty="0"/>
          </a:p>
        </p:txBody>
      </p:sp>
      <p:sp>
        <p:nvSpPr>
          <p:cNvPr id="16" name="Rectangle 15">
            <a:extLst>
              <a:ext uri="{FF2B5EF4-FFF2-40B4-BE49-F238E27FC236}">
                <a16:creationId xmlns:a16="http://schemas.microsoft.com/office/drawing/2014/main" xmlns="" id="{5D028B73-60CA-63C2-C0B1-5826428E2530}"/>
              </a:ext>
            </a:extLst>
          </p:cNvPr>
          <p:cNvSpPr/>
          <p:nvPr/>
        </p:nvSpPr>
        <p:spPr>
          <a:xfrm>
            <a:off x="5514218" y="1610521"/>
            <a:ext cx="2967159" cy="369332"/>
          </a:xfrm>
          <a:prstGeom prst="rect">
            <a:avLst/>
          </a:prstGeom>
        </p:spPr>
        <p:txBody>
          <a:bodyPr wrap="none">
            <a:spAutoFit/>
          </a:bodyPr>
          <a:lstStyle/>
          <a:p>
            <a:r>
              <a:rPr lang="en-US" b="1" dirty="0">
                <a:solidFill>
                  <a:srgbClr val="632423"/>
                </a:solidFill>
                <a:latin typeface="Calibri" panose="020F0502020204030204" pitchFamily="34" charset="0"/>
                <a:ea typeface="Times New Roman" panose="02020603050405020304" pitchFamily="18" charset="0"/>
                <a:cs typeface="Times New Roman" panose="02020603050405020304" pitchFamily="18" charset="0"/>
                <a:hlinkClick r:id="rId9" action="ppaction://hlinksldjump"/>
              </a:rPr>
              <a:t>Discuss other Network types</a:t>
            </a:r>
            <a:r>
              <a:rPr lang="en-US" dirty="0">
                <a:solidFill>
                  <a:srgbClr val="FF6600"/>
                </a:solidFill>
                <a:latin typeface="Calibri" panose="020F0502020204030204" pitchFamily="34" charset="0"/>
                <a:ea typeface="Times New Roman" panose="02020603050405020304" pitchFamily="18" charset="0"/>
                <a:cs typeface="Times New Roman" panose="02020603050405020304" pitchFamily="18" charset="0"/>
                <a:hlinkClick r:id="rId9" action="ppaction://hlinksldjump"/>
              </a:rPr>
              <a:t> </a:t>
            </a:r>
            <a:endParaRPr lang="en-US" dirty="0"/>
          </a:p>
        </p:txBody>
      </p:sp>
      <p:sp>
        <p:nvSpPr>
          <p:cNvPr id="17" name="Rectangle 16">
            <a:extLst>
              <a:ext uri="{FF2B5EF4-FFF2-40B4-BE49-F238E27FC236}">
                <a16:creationId xmlns:a16="http://schemas.microsoft.com/office/drawing/2014/main" xmlns="" id="{3592F0FE-F5BD-A83F-0827-9C037363C061}"/>
              </a:ext>
            </a:extLst>
          </p:cNvPr>
          <p:cNvSpPr/>
          <p:nvPr/>
        </p:nvSpPr>
        <p:spPr>
          <a:xfrm>
            <a:off x="5514218" y="2147212"/>
            <a:ext cx="6096000" cy="369332"/>
          </a:xfrm>
          <a:prstGeom prst="rect">
            <a:avLst/>
          </a:prstGeom>
        </p:spPr>
        <p:txBody>
          <a:bodyPr>
            <a:spAutoFit/>
          </a:bodyPr>
          <a:lstStyle/>
          <a:p>
            <a:r>
              <a:rPr lang="en-US" b="1" dirty="0">
                <a:hlinkClick r:id="rId10" action="ppaction://hlinksldjump"/>
              </a:rPr>
              <a:t>main difference between Wired and Wireless networks?</a:t>
            </a:r>
            <a:endParaRPr lang="en-US" dirty="0"/>
          </a:p>
        </p:txBody>
      </p:sp>
      <p:sp>
        <p:nvSpPr>
          <p:cNvPr id="18" name="Rectangle 17">
            <a:extLst>
              <a:ext uri="{FF2B5EF4-FFF2-40B4-BE49-F238E27FC236}">
                <a16:creationId xmlns:a16="http://schemas.microsoft.com/office/drawing/2014/main" xmlns="" id="{F5178262-EBA4-4623-BD35-B1DEE02486D7}"/>
              </a:ext>
            </a:extLst>
          </p:cNvPr>
          <p:cNvSpPr/>
          <p:nvPr/>
        </p:nvSpPr>
        <p:spPr>
          <a:xfrm>
            <a:off x="5514218" y="2760802"/>
            <a:ext cx="2769476" cy="369332"/>
          </a:xfrm>
          <a:prstGeom prst="rect">
            <a:avLst/>
          </a:prstGeom>
        </p:spPr>
        <p:txBody>
          <a:bodyPr wrap="none">
            <a:spAutoFit/>
          </a:bodyPr>
          <a:lstStyle/>
          <a:p>
            <a:r>
              <a:rPr lang="en-US" b="1" dirty="0">
                <a:hlinkClick r:id="rId11" action="ppaction://hlinksldjump"/>
              </a:rPr>
              <a:t>What is a Mobile network?</a:t>
            </a:r>
            <a:endParaRPr lang="en-US" dirty="0"/>
          </a:p>
        </p:txBody>
      </p:sp>
      <p:sp>
        <p:nvSpPr>
          <p:cNvPr id="19" name="Rectangle 18">
            <a:extLst>
              <a:ext uri="{FF2B5EF4-FFF2-40B4-BE49-F238E27FC236}">
                <a16:creationId xmlns:a16="http://schemas.microsoft.com/office/drawing/2014/main" xmlns="" id="{86837D15-9DAE-70AE-310E-006694013360}"/>
              </a:ext>
            </a:extLst>
          </p:cNvPr>
          <p:cNvSpPr/>
          <p:nvPr/>
        </p:nvSpPr>
        <p:spPr>
          <a:xfrm>
            <a:off x="5514218" y="3299023"/>
            <a:ext cx="3284745" cy="369332"/>
          </a:xfrm>
          <a:prstGeom prst="rect">
            <a:avLst/>
          </a:prstGeom>
        </p:spPr>
        <p:txBody>
          <a:bodyPr wrap="none">
            <a:spAutoFit/>
          </a:bodyPr>
          <a:lstStyle/>
          <a:p>
            <a:r>
              <a:rPr lang="en-US" b="1" dirty="0">
                <a:hlinkClick r:id="rId12" action="ppaction://hlinksldjump"/>
              </a:rPr>
              <a:t>Security Why are firewalls used?</a:t>
            </a:r>
            <a:endParaRPr lang="en-US" dirty="0"/>
          </a:p>
        </p:txBody>
      </p:sp>
      <p:sp>
        <p:nvSpPr>
          <p:cNvPr id="20" name="Rectangle 19">
            <a:extLst>
              <a:ext uri="{FF2B5EF4-FFF2-40B4-BE49-F238E27FC236}">
                <a16:creationId xmlns:a16="http://schemas.microsoft.com/office/drawing/2014/main" xmlns="" id="{3AD21728-3192-9D62-74FD-2039D1A9F7B3}"/>
              </a:ext>
            </a:extLst>
          </p:cNvPr>
          <p:cNvSpPr/>
          <p:nvPr/>
        </p:nvSpPr>
        <p:spPr>
          <a:xfrm>
            <a:off x="5514218" y="3839115"/>
            <a:ext cx="1283878" cy="369332"/>
          </a:xfrm>
          <a:prstGeom prst="rect">
            <a:avLst/>
          </a:prstGeom>
        </p:spPr>
        <p:txBody>
          <a:bodyPr wrap="none">
            <a:spAutoFit/>
          </a:bodyPr>
          <a:lstStyle/>
          <a:p>
            <a:r>
              <a:rPr lang="en-US" b="1" dirty="0">
                <a:hlinkClick r:id="rId13" action="ppaction://hlinksldjump"/>
              </a:rPr>
              <a:t>References</a:t>
            </a:r>
            <a:r>
              <a:rPr lang="en-AU" dirty="0">
                <a:hlinkClick r:id="rId13" action="ppaction://hlinksldjump"/>
              </a:rPr>
              <a:t> </a:t>
            </a:r>
            <a:endParaRPr lang="en-US" dirty="0"/>
          </a:p>
        </p:txBody>
      </p:sp>
      <p:sp>
        <p:nvSpPr>
          <p:cNvPr id="21" name="Action Button: Back or Previous 20">
            <a:hlinkClick r:id="" action="ppaction://hlinkshowjump?jump=previousslide" highlightClick="1"/>
            <a:extLst>
              <a:ext uri="{FF2B5EF4-FFF2-40B4-BE49-F238E27FC236}">
                <a16:creationId xmlns:a16="http://schemas.microsoft.com/office/drawing/2014/main" xmlns="" id="{43892A15-8416-FC2B-980D-F9F052A457CA}"/>
              </a:ext>
            </a:extLst>
          </p:cNvPr>
          <p:cNvSpPr/>
          <p:nvPr/>
        </p:nvSpPr>
        <p:spPr>
          <a:xfrm>
            <a:off x="5670382" y="4341402"/>
            <a:ext cx="485775" cy="371475"/>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xmlns="" id="{6005A881-0786-523D-6436-7AADFAC0DE51}"/>
              </a:ext>
            </a:extLst>
          </p:cNvPr>
          <p:cNvSpPr txBox="1"/>
          <p:nvPr/>
        </p:nvSpPr>
        <p:spPr>
          <a:xfrm>
            <a:off x="6296025" y="4341402"/>
            <a:ext cx="2266193" cy="371475"/>
          </a:xfrm>
          <a:prstGeom prst="rect">
            <a:avLst/>
          </a:prstGeom>
          <a:noFill/>
        </p:spPr>
        <p:txBody>
          <a:bodyPr wrap="square" rtlCol="0">
            <a:spAutoFit/>
          </a:bodyPr>
          <a:lstStyle/>
          <a:p>
            <a:r>
              <a:rPr lang="en-US" dirty="0"/>
              <a:t>Previous Slide</a:t>
            </a:r>
          </a:p>
        </p:txBody>
      </p:sp>
      <p:sp>
        <p:nvSpPr>
          <p:cNvPr id="23" name="Action Button: Forwards or Next 22">
            <a:hlinkClick r:id="" action="ppaction://hlinkshowjump?jump=nextslide" highlightClick="1"/>
            <a:extLst>
              <a:ext uri="{FF2B5EF4-FFF2-40B4-BE49-F238E27FC236}">
                <a16:creationId xmlns:a16="http://schemas.microsoft.com/office/drawing/2014/main" xmlns="" id="{F54E41BE-40A4-4305-AA90-C1C2BB881FF2}"/>
              </a:ext>
            </a:extLst>
          </p:cNvPr>
          <p:cNvSpPr/>
          <p:nvPr/>
        </p:nvSpPr>
        <p:spPr>
          <a:xfrm>
            <a:off x="5670382" y="4856705"/>
            <a:ext cx="457200" cy="371475"/>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xmlns="" id="{9533E9E2-F36B-F685-533E-DBF6E8F44FEE}"/>
              </a:ext>
            </a:extLst>
          </p:cNvPr>
          <p:cNvSpPr txBox="1"/>
          <p:nvPr/>
        </p:nvSpPr>
        <p:spPr>
          <a:xfrm>
            <a:off x="6296025" y="4815017"/>
            <a:ext cx="2266193" cy="371475"/>
          </a:xfrm>
          <a:prstGeom prst="rect">
            <a:avLst/>
          </a:prstGeom>
          <a:noFill/>
        </p:spPr>
        <p:txBody>
          <a:bodyPr wrap="square" rtlCol="0">
            <a:spAutoFit/>
          </a:bodyPr>
          <a:lstStyle/>
          <a:p>
            <a:r>
              <a:rPr lang="en-US" dirty="0"/>
              <a:t>Next Slide</a:t>
            </a:r>
          </a:p>
        </p:txBody>
      </p:sp>
      <p:sp>
        <p:nvSpPr>
          <p:cNvPr id="25" name="Action Button: Home 24">
            <a:hlinkClick r:id="" action="ppaction://hlinkshowjump?jump=firstslide" highlightClick="1"/>
            <a:extLst>
              <a:ext uri="{FF2B5EF4-FFF2-40B4-BE49-F238E27FC236}">
                <a16:creationId xmlns:a16="http://schemas.microsoft.com/office/drawing/2014/main" xmlns="" id="{3F341621-4970-85F7-D338-671DB4844B27}"/>
              </a:ext>
            </a:extLst>
          </p:cNvPr>
          <p:cNvSpPr/>
          <p:nvPr/>
        </p:nvSpPr>
        <p:spPr>
          <a:xfrm>
            <a:off x="5627519" y="5363708"/>
            <a:ext cx="528638" cy="371475"/>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xmlns="" id="{023BEA59-88B1-7B7D-5965-FDEBBC527749}"/>
              </a:ext>
            </a:extLst>
          </p:cNvPr>
          <p:cNvSpPr txBox="1"/>
          <p:nvPr/>
        </p:nvSpPr>
        <p:spPr>
          <a:xfrm>
            <a:off x="6296025" y="5377326"/>
            <a:ext cx="2266193" cy="371475"/>
          </a:xfrm>
          <a:prstGeom prst="rect">
            <a:avLst/>
          </a:prstGeom>
          <a:noFill/>
        </p:spPr>
        <p:txBody>
          <a:bodyPr wrap="square" rtlCol="0">
            <a:spAutoFit/>
          </a:bodyPr>
          <a:lstStyle/>
          <a:p>
            <a:r>
              <a:rPr lang="en-US" dirty="0"/>
              <a:t>Back to home page</a:t>
            </a:r>
          </a:p>
        </p:txBody>
      </p:sp>
      <p:pic>
        <p:nvPicPr>
          <p:cNvPr id="28" name="Picture 27" descr="A picture containing text, automaton&#10;&#10;Description automatically generated">
            <a:extLst>
              <a:ext uri="{FF2B5EF4-FFF2-40B4-BE49-F238E27FC236}">
                <a16:creationId xmlns:a16="http://schemas.microsoft.com/office/drawing/2014/main" xmlns="" id="{DE5DCCAC-5F64-B6B8-4904-DBB291E4C7D1}"/>
              </a:ext>
            </a:extLst>
          </p:cNvPr>
          <p:cNvPicPr>
            <a:picLocks noChangeAspect="1"/>
          </p:cNvPicPr>
          <p:nvPr/>
        </p:nvPicPr>
        <p:blipFill>
          <a:blip r:embed="rId14"/>
          <a:stretch>
            <a:fillRect/>
          </a:stretch>
        </p:blipFill>
        <p:spPr>
          <a:xfrm>
            <a:off x="9765414" y="3120498"/>
            <a:ext cx="1193800" cy="1574800"/>
          </a:xfrm>
          <a:prstGeom prst="rect">
            <a:avLst/>
          </a:prstGeom>
        </p:spPr>
      </p:pic>
    </p:spTree>
    <p:extLst>
      <p:ext uri="{BB962C8B-B14F-4D97-AF65-F5344CB8AC3E}">
        <p14:creationId xmlns:p14="http://schemas.microsoft.com/office/powerpoint/2010/main" val="36448605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BA458BA-50FD-2F17-3080-2C91117E449B}"/>
              </a:ext>
            </a:extLst>
          </p:cNvPr>
          <p:cNvSpPr>
            <a:spLocks noGrp="1"/>
          </p:cNvSpPr>
          <p:nvPr>
            <p:ph type="ctrTitle"/>
          </p:nvPr>
        </p:nvSpPr>
        <p:spPr>
          <a:xfrm>
            <a:off x="1524000" y="107951"/>
            <a:ext cx="9144000" cy="963612"/>
          </a:xfrm>
        </p:spPr>
        <p:txBody>
          <a:bodyPr/>
          <a:lstStyle/>
          <a:p>
            <a:r>
              <a:rPr lang="en-US" b="1" dirty="0"/>
              <a:t>What do networks do</a:t>
            </a:r>
            <a:endParaRPr lang="en-US" dirty="0"/>
          </a:p>
        </p:txBody>
      </p:sp>
      <p:sp>
        <p:nvSpPr>
          <p:cNvPr id="3" name="Subtitle 2">
            <a:extLst>
              <a:ext uri="{FF2B5EF4-FFF2-40B4-BE49-F238E27FC236}">
                <a16:creationId xmlns:a16="http://schemas.microsoft.com/office/drawing/2014/main" xmlns="" id="{002C1AF8-2627-896A-F2B9-D5CF6CAFC7F7}"/>
              </a:ext>
            </a:extLst>
          </p:cNvPr>
          <p:cNvSpPr>
            <a:spLocks noGrp="1"/>
          </p:cNvSpPr>
          <p:nvPr>
            <p:ph type="subTitle" idx="1"/>
          </p:nvPr>
        </p:nvSpPr>
        <p:spPr>
          <a:xfrm>
            <a:off x="1381125" y="1071563"/>
            <a:ext cx="9144000" cy="412750"/>
          </a:xfrm>
        </p:spPr>
        <p:txBody>
          <a:bodyPr>
            <a:normAutofit lnSpcReduction="10000"/>
          </a:bodyPr>
          <a:lstStyle/>
          <a:p>
            <a:r>
              <a:rPr lang="en-US" b="1" dirty="0"/>
              <a:t>and why do we use them? </a:t>
            </a:r>
            <a:endParaRPr lang="en-AU" dirty="0"/>
          </a:p>
        </p:txBody>
      </p:sp>
      <p:sp>
        <p:nvSpPr>
          <p:cNvPr id="4" name="TextBox 3">
            <a:extLst>
              <a:ext uri="{FF2B5EF4-FFF2-40B4-BE49-F238E27FC236}">
                <a16:creationId xmlns:a16="http://schemas.microsoft.com/office/drawing/2014/main" xmlns="" id="{D57C53F2-9C60-211D-43D2-0E95BF8CADC3}"/>
              </a:ext>
            </a:extLst>
          </p:cNvPr>
          <p:cNvSpPr txBox="1"/>
          <p:nvPr/>
        </p:nvSpPr>
        <p:spPr>
          <a:xfrm>
            <a:off x="221247" y="1481077"/>
            <a:ext cx="10839450" cy="3785652"/>
          </a:xfrm>
          <a:prstGeom prst="rect">
            <a:avLst/>
          </a:prstGeom>
          <a:noFill/>
        </p:spPr>
        <p:txBody>
          <a:bodyPr wrap="square" rtlCol="0">
            <a:spAutoFit/>
          </a:bodyPr>
          <a:lstStyle/>
          <a:p>
            <a:r>
              <a:rPr lang="en-US" sz="4000" dirty="0"/>
              <a:t>A set of digital devices (like smart phones</a:t>
            </a:r>
            <a:r>
              <a:rPr lang="en-US" sz="4000" dirty="0" smtClean="0"/>
              <a:t>,</a:t>
            </a:r>
          </a:p>
          <a:p>
            <a:r>
              <a:rPr lang="en-US" sz="4000" dirty="0" smtClean="0"/>
              <a:t> </a:t>
            </a:r>
            <a:r>
              <a:rPr lang="en-US" sz="4000" dirty="0"/>
              <a:t>computers, tablets or printers) connected </a:t>
            </a:r>
            <a:r>
              <a:rPr lang="en-US" sz="4000" dirty="0" smtClean="0"/>
              <a:t>together by hard wire or wireless. </a:t>
            </a:r>
            <a:r>
              <a:rPr lang="en-US" sz="4000" dirty="0"/>
              <a:t>They are used </a:t>
            </a:r>
            <a:r>
              <a:rPr lang="en-US" sz="4000" dirty="0" smtClean="0"/>
              <a:t>to</a:t>
            </a:r>
          </a:p>
          <a:p>
            <a:r>
              <a:rPr lang="en-US" sz="4000" dirty="0" smtClean="0"/>
              <a:t>share </a:t>
            </a:r>
            <a:r>
              <a:rPr lang="en-US" sz="4000" dirty="0"/>
              <a:t>digital information between devices.</a:t>
            </a:r>
          </a:p>
          <a:p>
            <a:r>
              <a:rPr lang="en-US" sz="4000" dirty="0"/>
              <a:t>We use them to help in communication, finding information and sharing our work.</a:t>
            </a:r>
            <a:endParaRPr lang="en-AU" sz="4000" dirty="0"/>
          </a:p>
        </p:txBody>
      </p:sp>
      <p:sp>
        <p:nvSpPr>
          <p:cNvPr id="5" name="TextBox 4">
            <a:extLst>
              <a:ext uri="{FF2B5EF4-FFF2-40B4-BE49-F238E27FC236}">
                <a16:creationId xmlns:a16="http://schemas.microsoft.com/office/drawing/2014/main" xmlns="" id="{ABCBC5A9-8360-7622-72DA-0EED8D932BF9}"/>
              </a:ext>
            </a:extLst>
          </p:cNvPr>
          <p:cNvSpPr txBox="1"/>
          <p:nvPr/>
        </p:nvSpPr>
        <p:spPr>
          <a:xfrm>
            <a:off x="1585913" y="6574491"/>
            <a:ext cx="8939212" cy="276999"/>
          </a:xfrm>
          <a:prstGeom prst="rect">
            <a:avLst/>
          </a:prstGeom>
          <a:noFill/>
        </p:spPr>
        <p:txBody>
          <a:bodyPr wrap="square" rtlCol="0">
            <a:spAutoFit/>
          </a:bodyPr>
          <a:lstStyle/>
          <a:p>
            <a:r>
              <a:rPr lang="en-US" sz="1200" dirty="0"/>
              <a:t>Peter Faulks                                                                               </a:t>
            </a:r>
            <a:r>
              <a:rPr lang="en-US" sz="1200" dirty="0" smtClean="0"/>
              <a:t>About Networks.                                                                             </a:t>
            </a:r>
            <a:r>
              <a:rPr lang="en-US" sz="1200" dirty="0"/>
              <a:t>Slide </a:t>
            </a:r>
            <a:fld id="{208F2870-CF30-0041-B099-389F21059FB0}" type="slidenum">
              <a:rPr lang="en-US" sz="1200" smtClean="0"/>
              <a:t>4</a:t>
            </a:fld>
            <a:endParaRPr lang="en-US" sz="1200" dirty="0"/>
          </a:p>
        </p:txBody>
      </p:sp>
      <p:sp>
        <p:nvSpPr>
          <p:cNvPr id="6" name="Action Button: Back or Previous 5">
            <a:hlinkClick r:id="" action="ppaction://hlinkshowjump?jump=previousslide" highlightClick="1"/>
            <a:extLst>
              <a:ext uri="{FF2B5EF4-FFF2-40B4-BE49-F238E27FC236}">
                <a16:creationId xmlns:a16="http://schemas.microsoft.com/office/drawing/2014/main" xmlns="" id="{7CC3EBB4-20CC-5FD5-3A5C-3AFB4EF84225}"/>
              </a:ext>
            </a:extLst>
          </p:cNvPr>
          <p:cNvSpPr/>
          <p:nvPr/>
        </p:nvSpPr>
        <p:spPr>
          <a:xfrm>
            <a:off x="10474909" y="6388753"/>
            <a:ext cx="485775" cy="371475"/>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ction Button: Forwards or Next 6">
            <a:hlinkClick r:id="" action="ppaction://hlinkshowjump?jump=nextslide" highlightClick="1"/>
            <a:extLst>
              <a:ext uri="{FF2B5EF4-FFF2-40B4-BE49-F238E27FC236}">
                <a16:creationId xmlns:a16="http://schemas.microsoft.com/office/drawing/2014/main" xmlns="" id="{BF97CA21-795D-EA18-0859-EAF3242C2F6E}"/>
              </a:ext>
            </a:extLst>
          </p:cNvPr>
          <p:cNvSpPr/>
          <p:nvPr/>
        </p:nvSpPr>
        <p:spPr>
          <a:xfrm>
            <a:off x="11060697" y="6388753"/>
            <a:ext cx="457200" cy="371475"/>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ction Button: Home 7">
            <a:hlinkClick r:id="" action="ppaction://hlinkshowjump?jump=firstslide" highlightClick="1"/>
            <a:extLst>
              <a:ext uri="{FF2B5EF4-FFF2-40B4-BE49-F238E27FC236}">
                <a16:creationId xmlns:a16="http://schemas.microsoft.com/office/drawing/2014/main" xmlns="" id="{6DAA143F-8E1C-2715-88A5-16F32BC9DD3D}"/>
              </a:ext>
            </a:extLst>
          </p:cNvPr>
          <p:cNvSpPr/>
          <p:nvPr/>
        </p:nvSpPr>
        <p:spPr>
          <a:xfrm>
            <a:off x="11632197" y="6388753"/>
            <a:ext cx="528638" cy="371475"/>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workstation.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72662" y="4740012"/>
            <a:ext cx="2795338" cy="1483241"/>
          </a:xfrm>
          <a:prstGeom prst="rect">
            <a:avLst/>
          </a:prstGeom>
        </p:spPr>
      </p:pic>
      <p:pic>
        <p:nvPicPr>
          <p:cNvPr id="10" name="Picture 9" descr="virtual.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7262" y="1081580"/>
            <a:ext cx="3074737" cy="2118152"/>
          </a:xfrm>
          <a:prstGeom prst="rect">
            <a:avLst/>
          </a:prstGeom>
        </p:spPr>
      </p:pic>
    </p:spTree>
    <p:extLst>
      <p:ext uri="{BB962C8B-B14F-4D97-AF65-F5344CB8AC3E}">
        <p14:creationId xmlns:p14="http://schemas.microsoft.com/office/powerpoint/2010/main" val="24883385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BA458BA-50FD-2F17-3080-2C91117E449B}"/>
              </a:ext>
            </a:extLst>
          </p:cNvPr>
          <p:cNvSpPr>
            <a:spLocks noGrp="1"/>
          </p:cNvSpPr>
          <p:nvPr>
            <p:ph type="ctrTitle"/>
          </p:nvPr>
        </p:nvSpPr>
        <p:spPr>
          <a:xfrm>
            <a:off x="1483519" y="283509"/>
            <a:ext cx="9144000" cy="963612"/>
          </a:xfrm>
        </p:spPr>
        <p:txBody>
          <a:bodyPr>
            <a:noAutofit/>
          </a:bodyPr>
          <a:lstStyle/>
          <a:p>
            <a:r>
              <a:rPr lang="en-US" sz="3200" b="1" dirty="0"/>
              <a:t>Show a network using a Router and a server computer linking to three more computers</a:t>
            </a:r>
            <a:endParaRPr lang="en-AU" sz="3200" dirty="0"/>
          </a:p>
        </p:txBody>
      </p:sp>
      <p:sp>
        <p:nvSpPr>
          <p:cNvPr id="3" name="Subtitle 2">
            <a:extLst>
              <a:ext uri="{FF2B5EF4-FFF2-40B4-BE49-F238E27FC236}">
                <a16:creationId xmlns:a16="http://schemas.microsoft.com/office/drawing/2014/main" xmlns="" id="{002C1AF8-2627-896A-F2B9-D5CF6CAFC7F7}"/>
              </a:ext>
            </a:extLst>
          </p:cNvPr>
          <p:cNvSpPr>
            <a:spLocks noGrp="1"/>
          </p:cNvSpPr>
          <p:nvPr>
            <p:ph type="subTitle" idx="1"/>
          </p:nvPr>
        </p:nvSpPr>
        <p:spPr>
          <a:xfrm>
            <a:off x="1483519" y="1331837"/>
            <a:ext cx="9144000" cy="412750"/>
          </a:xfrm>
        </p:spPr>
        <p:txBody>
          <a:bodyPr>
            <a:normAutofit lnSpcReduction="10000"/>
          </a:bodyPr>
          <a:lstStyle/>
          <a:p>
            <a:r>
              <a:rPr lang="en-US" b="1" dirty="0"/>
              <a:t>Network hardware</a:t>
            </a:r>
            <a:endParaRPr lang="en-AU" dirty="0"/>
          </a:p>
        </p:txBody>
      </p:sp>
      <p:sp>
        <p:nvSpPr>
          <p:cNvPr id="4" name="TextBox 3">
            <a:extLst>
              <a:ext uri="{FF2B5EF4-FFF2-40B4-BE49-F238E27FC236}">
                <a16:creationId xmlns:a16="http://schemas.microsoft.com/office/drawing/2014/main" xmlns="" id="{D57C53F2-9C60-211D-43D2-0E95BF8CADC3}"/>
              </a:ext>
            </a:extLst>
          </p:cNvPr>
          <p:cNvSpPr txBox="1"/>
          <p:nvPr/>
        </p:nvSpPr>
        <p:spPr>
          <a:xfrm>
            <a:off x="876299" y="1364952"/>
            <a:ext cx="10839450" cy="1477328"/>
          </a:xfrm>
          <a:prstGeom prst="rect">
            <a:avLst/>
          </a:prstGeom>
          <a:noFill/>
        </p:spPr>
        <p:txBody>
          <a:bodyPr wrap="square" rtlCol="0">
            <a:spAutoFit/>
          </a:bodyPr>
          <a:lstStyle/>
          <a:p>
            <a:r>
              <a:rPr lang="en-US" b="1" dirty="0"/>
              <a:t>What is a hub?</a:t>
            </a:r>
            <a:endParaRPr lang="en-AU" dirty="0"/>
          </a:p>
          <a:p>
            <a:r>
              <a:rPr lang="en-AU" dirty="0">
                <a:solidFill>
                  <a:srgbClr val="FF0000"/>
                </a:solidFill>
              </a:rPr>
              <a:t>A hub is </a:t>
            </a:r>
            <a:r>
              <a:rPr lang="en-AU" b="1" dirty="0">
                <a:solidFill>
                  <a:srgbClr val="FF0000"/>
                </a:solidFill>
              </a:rPr>
              <a:t>the connection point in a computer device where data from many directions converge and are then sent out in many directions to respective devices</a:t>
            </a:r>
            <a:r>
              <a:rPr lang="en-AU" dirty="0">
                <a:solidFill>
                  <a:srgbClr val="FF0000"/>
                </a:solidFill>
              </a:rPr>
              <a:t>. A hub may also act as a switch by preventing specific data packets from proceeding to a destination</a:t>
            </a:r>
            <a:r>
              <a:rPr lang="en-AU" dirty="0"/>
              <a:t>.</a:t>
            </a:r>
          </a:p>
          <a:p>
            <a:r>
              <a:rPr lang="en-US" dirty="0"/>
              <a:t>https://</a:t>
            </a:r>
            <a:r>
              <a:rPr lang="en-US" dirty="0" err="1"/>
              <a:t>www.techopedia.com</a:t>
            </a:r>
            <a:r>
              <a:rPr lang="en-US" dirty="0"/>
              <a:t>/definition/3167/hub</a:t>
            </a:r>
          </a:p>
        </p:txBody>
      </p:sp>
      <p:sp>
        <p:nvSpPr>
          <p:cNvPr id="9" name="Rectangle 8">
            <a:extLst>
              <a:ext uri="{FF2B5EF4-FFF2-40B4-BE49-F238E27FC236}">
                <a16:creationId xmlns:a16="http://schemas.microsoft.com/office/drawing/2014/main" xmlns="" id="{77A884E7-DD3E-0EF8-4630-F34D4B1C88CA}"/>
              </a:ext>
            </a:extLst>
          </p:cNvPr>
          <p:cNvSpPr/>
          <p:nvPr/>
        </p:nvSpPr>
        <p:spPr>
          <a:xfrm>
            <a:off x="876300" y="4358208"/>
            <a:ext cx="10839449" cy="1692771"/>
          </a:xfrm>
          <a:prstGeom prst="rect">
            <a:avLst/>
          </a:prstGeom>
        </p:spPr>
        <p:txBody>
          <a:bodyPr wrap="square">
            <a:spAutoFit/>
          </a:bodyPr>
          <a:lstStyle/>
          <a:p>
            <a:r>
              <a:rPr lang="en-US" b="1" dirty="0">
                <a:latin typeface="Calibri" panose="020F0502020204030204" pitchFamily="34" charset="0"/>
                <a:ea typeface="MS Mincho" panose="02020609040205080304" pitchFamily="49" charset="-128"/>
                <a:cs typeface="Times New Roman" panose="02020603050405020304" pitchFamily="18" charset="0"/>
              </a:rPr>
              <a:t>What is a modem?</a:t>
            </a:r>
            <a:endParaRPr lang="en-AU" b="1" dirty="0">
              <a:latin typeface="Arial" panose="020B0604020202020204" pitchFamily="34" charset="0"/>
              <a:ea typeface="MS Mincho" panose="02020609040205080304" pitchFamily="49" charset="-128"/>
              <a:cs typeface="Times New Roman" panose="02020603050405020304" pitchFamily="18" charset="0"/>
            </a:endParaRPr>
          </a:p>
          <a:p>
            <a:r>
              <a:rPr lang="en-AU" dirty="0">
                <a:solidFill>
                  <a:srgbClr val="FF0000"/>
                </a:solidFill>
              </a:rPr>
              <a:t>Modem is short for Modulator Demodulator. It’s an electronic device used to access the Internet that modulates carrier waves to encode information to be transmitted and also demodulates incoming carrier waves to decode the information they carry. </a:t>
            </a:r>
            <a:r>
              <a:rPr lang="en-US" dirty="0">
                <a:solidFill>
                  <a:srgbClr val="FF0000"/>
                </a:solidFill>
                <a:latin typeface="Cambria" panose="02040503050406030204" pitchFamily="18" charset="0"/>
                <a:ea typeface="MS Mincho" panose="02020609040205080304" pitchFamily="49" charset="-128"/>
                <a:cs typeface="Cambria" panose="02040503050406030204" pitchFamily="18" charset="0"/>
              </a:rPr>
              <a:t>A modem is device that can convert digital data transmitted over WIFI or cables into a form that your computer can use/interpret. </a:t>
            </a:r>
          </a:p>
          <a:p>
            <a:r>
              <a:rPr lang="en-US" sz="1400" dirty="0">
                <a:solidFill>
                  <a:schemeClr val="accent1">
                    <a:lumMod val="50000"/>
                  </a:schemeClr>
                </a:solidFill>
                <a:latin typeface="Cambria" panose="02040503050406030204" pitchFamily="18" charset="0"/>
                <a:ea typeface="MS Mincho" panose="02020609040205080304" pitchFamily="49" charset="-128"/>
                <a:cs typeface="Cambria" panose="02040503050406030204" pitchFamily="18" charset="0"/>
              </a:rPr>
              <a:t>https://</a:t>
            </a:r>
            <a:r>
              <a:rPr lang="en-US" sz="1400" dirty="0" err="1">
                <a:solidFill>
                  <a:schemeClr val="accent1">
                    <a:lumMod val="50000"/>
                  </a:schemeClr>
                </a:solidFill>
                <a:latin typeface="Cambria" panose="02040503050406030204" pitchFamily="18" charset="0"/>
                <a:ea typeface="MS Mincho" panose="02020609040205080304" pitchFamily="49" charset="-128"/>
                <a:cs typeface="Cambria" panose="02040503050406030204" pitchFamily="18" charset="0"/>
              </a:rPr>
              <a:t>www.scienceabc.com</a:t>
            </a:r>
            <a:r>
              <a:rPr lang="en-US" sz="1400" dirty="0">
                <a:solidFill>
                  <a:schemeClr val="accent1">
                    <a:lumMod val="50000"/>
                  </a:schemeClr>
                </a:solidFill>
                <a:latin typeface="Cambria" panose="02040503050406030204" pitchFamily="18" charset="0"/>
                <a:ea typeface="MS Mincho" panose="02020609040205080304" pitchFamily="49" charset="-128"/>
                <a:cs typeface="Cambria" panose="02040503050406030204" pitchFamily="18" charset="0"/>
              </a:rPr>
              <a:t>/innovation/what-is-a-modem-what-does-it-do-router-</a:t>
            </a:r>
            <a:r>
              <a:rPr lang="en-US" sz="1400" dirty="0" err="1">
                <a:solidFill>
                  <a:schemeClr val="accent1">
                    <a:lumMod val="50000"/>
                  </a:schemeClr>
                </a:solidFill>
                <a:latin typeface="Cambria" panose="02040503050406030204" pitchFamily="18" charset="0"/>
                <a:ea typeface="MS Mincho" panose="02020609040205080304" pitchFamily="49" charset="-128"/>
                <a:cs typeface="Cambria" panose="02040503050406030204" pitchFamily="18" charset="0"/>
              </a:rPr>
              <a:t>working.html</a:t>
            </a:r>
            <a:endParaRPr lang="en-AU" sz="1400" dirty="0">
              <a:solidFill>
                <a:schemeClr val="accent1">
                  <a:lumMod val="50000"/>
                </a:schemeClr>
              </a:solidFill>
              <a:latin typeface="Arial" panose="020B0604020202020204" pitchFamily="34" charset="0"/>
              <a:ea typeface="MS Mincho" panose="02020609040205080304" pitchFamily="49" charset="-128"/>
              <a:cs typeface="Times New Roman" panose="02020603050405020304" pitchFamily="18" charset="0"/>
            </a:endParaRPr>
          </a:p>
        </p:txBody>
      </p:sp>
      <p:sp>
        <p:nvSpPr>
          <p:cNvPr id="10" name="TextBox 9">
            <a:extLst>
              <a:ext uri="{FF2B5EF4-FFF2-40B4-BE49-F238E27FC236}">
                <a16:creationId xmlns:a16="http://schemas.microsoft.com/office/drawing/2014/main" xmlns="" id="{ABCBC5A9-8360-7622-72DA-0EED8D932BF9}"/>
              </a:ext>
            </a:extLst>
          </p:cNvPr>
          <p:cNvSpPr txBox="1"/>
          <p:nvPr/>
        </p:nvSpPr>
        <p:spPr>
          <a:xfrm>
            <a:off x="1585913" y="6574491"/>
            <a:ext cx="8939212" cy="276999"/>
          </a:xfrm>
          <a:prstGeom prst="rect">
            <a:avLst/>
          </a:prstGeom>
          <a:noFill/>
        </p:spPr>
        <p:txBody>
          <a:bodyPr wrap="square" rtlCol="0">
            <a:spAutoFit/>
          </a:bodyPr>
          <a:lstStyle/>
          <a:p>
            <a:r>
              <a:rPr lang="en-US" sz="1200" dirty="0"/>
              <a:t>Peter Faulks                                                                               </a:t>
            </a:r>
            <a:r>
              <a:rPr lang="en-US" sz="1200" dirty="0" smtClean="0"/>
              <a:t>About Networks.                                                                             </a:t>
            </a:r>
            <a:r>
              <a:rPr lang="en-US" sz="1200" dirty="0"/>
              <a:t>Slide </a:t>
            </a:r>
            <a:fld id="{208F2870-CF30-0041-B099-389F21059FB0}" type="slidenum">
              <a:rPr lang="en-US" sz="1200" smtClean="0"/>
              <a:t>5</a:t>
            </a:fld>
            <a:endParaRPr lang="en-US" sz="1200" dirty="0"/>
          </a:p>
        </p:txBody>
      </p:sp>
      <p:sp>
        <p:nvSpPr>
          <p:cNvPr id="11" name="Action Button: Back or Previous 10">
            <a:hlinkClick r:id="" action="ppaction://hlinkshowjump?jump=previousslide" highlightClick="1"/>
            <a:extLst>
              <a:ext uri="{FF2B5EF4-FFF2-40B4-BE49-F238E27FC236}">
                <a16:creationId xmlns:a16="http://schemas.microsoft.com/office/drawing/2014/main" xmlns="" id="{7CC3EBB4-20CC-5FD5-3A5C-3AFB4EF84225}"/>
              </a:ext>
            </a:extLst>
          </p:cNvPr>
          <p:cNvSpPr/>
          <p:nvPr/>
        </p:nvSpPr>
        <p:spPr>
          <a:xfrm>
            <a:off x="10474909" y="6388753"/>
            <a:ext cx="485775" cy="371475"/>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ction Button: Forwards or Next 6">
            <a:hlinkClick r:id="" action="ppaction://hlinkshowjump?jump=nextslide" highlightClick="1"/>
            <a:extLst>
              <a:ext uri="{FF2B5EF4-FFF2-40B4-BE49-F238E27FC236}">
                <a16:creationId xmlns:a16="http://schemas.microsoft.com/office/drawing/2014/main" xmlns="" id="{BF97CA21-795D-EA18-0859-EAF3242C2F6E}"/>
              </a:ext>
            </a:extLst>
          </p:cNvPr>
          <p:cNvSpPr/>
          <p:nvPr/>
        </p:nvSpPr>
        <p:spPr>
          <a:xfrm>
            <a:off x="11060697" y="6388753"/>
            <a:ext cx="457200" cy="371475"/>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ction Button: Home 12">
            <a:hlinkClick r:id="" action="ppaction://hlinkshowjump?jump=firstslide" highlightClick="1"/>
            <a:extLst>
              <a:ext uri="{FF2B5EF4-FFF2-40B4-BE49-F238E27FC236}">
                <a16:creationId xmlns:a16="http://schemas.microsoft.com/office/drawing/2014/main" xmlns="" id="{6DAA143F-8E1C-2715-88A5-16F32BC9DD3D}"/>
              </a:ext>
            </a:extLst>
          </p:cNvPr>
          <p:cNvSpPr/>
          <p:nvPr/>
        </p:nvSpPr>
        <p:spPr>
          <a:xfrm>
            <a:off x="11632197" y="6388753"/>
            <a:ext cx="528638" cy="371475"/>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Hub.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01697" y="2110873"/>
            <a:ext cx="2616200" cy="1981200"/>
          </a:xfrm>
          <a:prstGeom prst="rect">
            <a:avLst/>
          </a:prstGeom>
        </p:spPr>
      </p:pic>
      <p:pic>
        <p:nvPicPr>
          <p:cNvPr id="17" name="Picture 16" descr="USB-Stick.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47701" y="2566003"/>
            <a:ext cx="1383213" cy="1009181"/>
          </a:xfrm>
          <a:prstGeom prst="rect">
            <a:avLst/>
          </a:prstGeom>
        </p:spPr>
      </p:pic>
      <p:sp>
        <p:nvSpPr>
          <p:cNvPr id="18" name="TextBox 17"/>
          <p:cNvSpPr txBox="1"/>
          <p:nvPr/>
        </p:nvSpPr>
        <p:spPr>
          <a:xfrm>
            <a:off x="8208211" y="3689684"/>
            <a:ext cx="1925052" cy="369332"/>
          </a:xfrm>
          <a:prstGeom prst="rect">
            <a:avLst/>
          </a:prstGeom>
          <a:noFill/>
        </p:spPr>
        <p:txBody>
          <a:bodyPr wrap="square" rtlCol="0">
            <a:spAutoFit/>
          </a:bodyPr>
          <a:lstStyle/>
          <a:p>
            <a:r>
              <a:rPr lang="en-US" dirty="0" smtClean="0"/>
              <a:t>USB and Hub</a:t>
            </a:r>
            <a:endParaRPr lang="en-US" dirty="0"/>
          </a:p>
        </p:txBody>
      </p:sp>
      <p:pic>
        <p:nvPicPr>
          <p:cNvPr id="19" name="Picture 18" descr="modem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05505" y="2830248"/>
            <a:ext cx="2489200" cy="1917700"/>
          </a:xfrm>
          <a:prstGeom prst="rect">
            <a:avLst/>
          </a:prstGeom>
        </p:spPr>
      </p:pic>
      <p:sp>
        <p:nvSpPr>
          <p:cNvPr id="20" name="TextBox 19"/>
          <p:cNvSpPr txBox="1"/>
          <p:nvPr/>
        </p:nvSpPr>
        <p:spPr>
          <a:xfrm>
            <a:off x="5094704" y="4211779"/>
            <a:ext cx="3287296" cy="369332"/>
          </a:xfrm>
          <a:prstGeom prst="rect">
            <a:avLst/>
          </a:prstGeom>
          <a:noFill/>
        </p:spPr>
        <p:txBody>
          <a:bodyPr wrap="square" rtlCol="0">
            <a:spAutoFit/>
          </a:bodyPr>
          <a:lstStyle/>
          <a:p>
            <a:r>
              <a:rPr lang="en-US" dirty="0" smtClean="0"/>
              <a:t>Modem with wireless antenna</a:t>
            </a:r>
            <a:endParaRPr lang="en-US" dirty="0"/>
          </a:p>
        </p:txBody>
      </p:sp>
    </p:spTree>
    <p:extLst>
      <p:ext uri="{BB962C8B-B14F-4D97-AF65-F5344CB8AC3E}">
        <p14:creationId xmlns:p14="http://schemas.microsoft.com/office/powerpoint/2010/main" val="559776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BA458BA-50FD-2F17-3080-2C91117E449B}"/>
              </a:ext>
            </a:extLst>
          </p:cNvPr>
          <p:cNvSpPr>
            <a:spLocks noGrp="1"/>
          </p:cNvSpPr>
          <p:nvPr>
            <p:ph type="ctrTitle"/>
          </p:nvPr>
        </p:nvSpPr>
        <p:spPr>
          <a:xfrm>
            <a:off x="1109203" y="-358175"/>
            <a:ext cx="9144000" cy="963612"/>
          </a:xfrm>
        </p:spPr>
        <p:txBody>
          <a:bodyPr>
            <a:noAutofit/>
          </a:bodyPr>
          <a:lstStyle/>
          <a:p>
            <a:r>
              <a:rPr lang="en-US" sz="3200" b="1" dirty="0" smtClean="0"/>
              <a:t>Ethernet Hub and Router</a:t>
            </a:r>
            <a:endParaRPr lang="en-AU" sz="3200" dirty="0"/>
          </a:p>
        </p:txBody>
      </p:sp>
      <p:sp>
        <p:nvSpPr>
          <p:cNvPr id="3" name="Subtitle 2">
            <a:extLst>
              <a:ext uri="{FF2B5EF4-FFF2-40B4-BE49-F238E27FC236}">
                <a16:creationId xmlns:a16="http://schemas.microsoft.com/office/drawing/2014/main" xmlns="" id="{002C1AF8-2627-896A-F2B9-D5CF6CAFC7F7}"/>
              </a:ext>
            </a:extLst>
          </p:cNvPr>
          <p:cNvSpPr>
            <a:spLocks noGrp="1"/>
          </p:cNvSpPr>
          <p:nvPr>
            <p:ph type="subTitle" idx="1"/>
          </p:nvPr>
        </p:nvSpPr>
        <p:spPr>
          <a:xfrm>
            <a:off x="908676" y="919087"/>
            <a:ext cx="9144000" cy="412750"/>
          </a:xfrm>
        </p:spPr>
        <p:txBody>
          <a:bodyPr>
            <a:normAutofit lnSpcReduction="10000"/>
          </a:bodyPr>
          <a:lstStyle/>
          <a:p>
            <a:r>
              <a:rPr lang="en-US" b="1" dirty="0"/>
              <a:t>Network hardware</a:t>
            </a:r>
            <a:endParaRPr lang="en-AU" dirty="0"/>
          </a:p>
        </p:txBody>
      </p:sp>
      <p:sp>
        <p:nvSpPr>
          <p:cNvPr id="9" name="Rectangle 8">
            <a:extLst>
              <a:ext uri="{FF2B5EF4-FFF2-40B4-BE49-F238E27FC236}">
                <a16:creationId xmlns:a16="http://schemas.microsoft.com/office/drawing/2014/main" xmlns="" id="{77A884E7-DD3E-0EF8-4630-F34D4B1C88CA}"/>
              </a:ext>
            </a:extLst>
          </p:cNvPr>
          <p:cNvSpPr/>
          <p:nvPr/>
        </p:nvSpPr>
        <p:spPr>
          <a:xfrm>
            <a:off x="121235" y="1257277"/>
            <a:ext cx="10839449" cy="5109092"/>
          </a:xfrm>
          <a:prstGeom prst="rect">
            <a:avLst/>
          </a:prstGeom>
        </p:spPr>
        <p:txBody>
          <a:bodyPr wrap="square">
            <a:spAutoFit/>
          </a:bodyPr>
          <a:lstStyle/>
          <a:p>
            <a:r>
              <a:rPr lang="en-US" b="1" dirty="0">
                <a:latin typeface="Calibri" panose="020F0502020204030204" pitchFamily="34" charset="0"/>
                <a:ea typeface="MS Mincho" panose="02020609040205080304" pitchFamily="49" charset="-128"/>
                <a:cs typeface="Times New Roman" panose="02020603050405020304" pitchFamily="18" charset="0"/>
              </a:rPr>
              <a:t>What is a Ethernet hub?</a:t>
            </a:r>
            <a:endParaRPr lang="en-AU" b="1" dirty="0">
              <a:latin typeface="Arial" panose="020B0604020202020204" pitchFamily="34" charset="0"/>
              <a:ea typeface="MS Mincho" panose="02020609040205080304" pitchFamily="49" charset="-128"/>
              <a:cs typeface="Times New Roman" panose="02020603050405020304" pitchFamily="18" charset="0"/>
            </a:endParaRPr>
          </a:p>
          <a:p>
            <a:r>
              <a:rPr lang="en-US" dirty="0">
                <a:solidFill>
                  <a:srgbClr val="FF0000"/>
                </a:solidFill>
                <a:latin typeface="Calibri" panose="020F0502020204030204" pitchFamily="34" charset="0"/>
                <a:ea typeface="MS Mincho" panose="02020609040205080304" pitchFamily="49" charset="-128"/>
                <a:cs typeface="Times New Roman" panose="02020603050405020304" pitchFamily="18" charset="0"/>
              </a:rPr>
              <a:t>An Ethernet hub, active hub, network hub, repeater hub, multiport repeater, or simply hub is a network hardware device for connecting multiple Ethernet devices together and making them act as a single network segment.</a:t>
            </a:r>
          </a:p>
          <a:p>
            <a:r>
              <a:rPr lang="en-AU" dirty="0"/>
              <a:t>A central switching point that all devices on an Ethernet segment plug into. Also known as a "multiport repeater" and sometimes called a "concentrator, the hub shares the total bandwidth among all users. </a:t>
            </a:r>
          </a:p>
          <a:p>
            <a:r>
              <a:rPr lang="en-AU" sz="1000" dirty="0">
                <a:latin typeface="Arial" panose="020B0604020202020204" pitchFamily="34" charset="0"/>
                <a:ea typeface="MS Mincho" panose="02020609040205080304" pitchFamily="49" charset="-128"/>
                <a:cs typeface="Times New Roman" panose="02020603050405020304" pitchFamily="18" charset="0"/>
              </a:rPr>
              <a:t>https://</a:t>
            </a:r>
            <a:r>
              <a:rPr lang="en-AU" sz="1000" dirty="0" err="1">
                <a:latin typeface="Arial" panose="020B0604020202020204" pitchFamily="34" charset="0"/>
                <a:ea typeface="MS Mincho" panose="02020609040205080304" pitchFamily="49" charset="-128"/>
                <a:cs typeface="Times New Roman" panose="02020603050405020304" pitchFamily="18" charset="0"/>
              </a:rPr>
              <a:t>www.pcmag.com</a:t>
            </a:r>
            <a:r>
              <a:rPr lang="en-AU" sz="1000" dirty="0">
                <a:latin typeface="Arial" panose="020B0604020202020204" pitchFamily="34" charset="0"/>
                <a:ea typeface="MS Mincho" panose="02020609040205080304" pitchFamily="49" charset="-128"/>
                <a:cs typeface="Times New Roman" panose="02020603050405020304" pitchFamily="18" charset="0"/>
              </a:rPr>
              <a:t>/encyclopedia/term/ethernet-hub</a:t>
            </a:r>
          </a:p>
          <a:p>
            <a:endParaRPr lang="en-US" b="1" dirty="0" smtClean="0">
              <a:latin typeface="Calibri" panose="020F0502020204030204" pitchFamily="34" charset="0"/>
              <a:ea typeface="MS Mincho" panose="02020609040205080304" pitchFamily="49" charset="-128"/>
              <a:cs typeface="Times New Roman" panose="02020603050405020304" pitchFamily="18" charset="0"/>
            </a:endParaRPr>
          </a:p>
          <a:p>
            <a:endParaRPr lang="en-US" b="1" dirty="0">
              <a:latin typeface="Calibri" panose="020F0502020204030204" pitchFamily="34" charset="0"/>
              <a:ea typeface="MS Mincho" panose="02020609040205080304" pitchFamily="49" charset="-128"/>
              <a:cs typeface="Times New Roman" panose="02020603050405020304" pitchFamily="18" charset="0"/>
            </a:endParaRPr>
          </a:p>
          <a:p>
            <a:r>
              <a:rPr lang="en-US" b="1" dirty="0">
                <a:latin typeface="Calibri" panose="020F0502020204030204" pitchFamily="34" charset="0"/>
                <a:ea typeface="MS Mincho" panose="02020609040205080304" pitchFamily="49" charset="-128"/>
                <a:cs typeface="Times New Roman" panose="02020603050405020304" pitchFamily="18" charset="0"/>
              </a:rPr>
              <a:t>What is a router?</a:t>
            </a:r>
            <a:endParaRPr lang="en-AU" b="1" dirty="0">
              <a:latin typeface="Arial" panose="020B0604020202020204" pitchFamily="34" charset="0"/>
              <a:ea typeface="MS Mincho" panose="02020609040205080304" pitchFamily="49" charset="-128"/>
              <a:cs typeface="Times New Roman" panose="02020603050405020304" pitchFamily="18" charset="0"/>
            </a:endParaRPr>
          </a:p>
          <a:p>
            <a:r>
              <a:rPr lang="en-US" dirty="0">
                <a:solidFill>
                  <a:srgbClr val="FF0000"/>
                </a:solidFill>
                <a:latin typeface="Calibri" panose="020F0502020204030204" pitchFamily="34" charset="0"/>
                <a:ea typeface="MS Mincho" panose="02020609040205080304" pitchFamily="49" charset="-128"/>
                <a:cs typeface="Times New Roman" panose="02020603050405020304" pitchFamily="18" charset="0"/>
              </a:rPr>
              <a:t>A router is a networking device that forwards data packets between computer networks. Routers perform the traffic directing functions on the Internet. Data sent through the internet, such as a web page or email, is in the form of data packets.</a:t>
            </a:r>
          </a:p>
          <a:p>
            <a:r>
              <a:rPr lang="en-AU" dirty="0"/>
              <a:t>A router is a device that communicates between the internet and the devices in your </a:t>
            </a:r>
            <a:r>
              <a:rPr lang="en-AU" dirty="0" smtClean="0"/>
              <a:t>home</a:t>
            </a:r>
          </a:p>
          <a:p>
            <a:r>
              <a:rPr lang="en-AU" dirty="0" smtClean="0"/>
              <a:t> </a:t>
            </a:r>
            <a:r>
              <a:rPr lang="en-AU" dirty="0"/>
              <a:t>that connect to the internet. As its name implies, it “routes” traffic between the devices and </a:t>
            </a:r>
            <a:endParaRPr lang="en-AU" dirty="0" smtClean="0"/>
          </a:p>
          <a:p>
            <a:r>
              <a:rPr lang="en-AU" dirty="0" smtClean="0"/>
              <a:t>the </a:t>
            </a:r>
            <a:r>
              <a:rPr lang="en-AU" dirty="0"/>
              <a:t>internet.</a:t>
            </a:r>
          </a:p>
          <a:p>
            <a:r>
              <a:rPr lang="en-AU" dirty="0"/>
              <a:t>A router is a key part of your home’s internet network. Thanks to it, your laptop, smartphone, smart TV, and other devices can connect to your home Wi-Fi. </a:t>
            </a:r>
          </a:p>
          <a:p>
            <a:r>
              <a:rPr lang="en-AU" sz="1000" dirty="0"/>
              <a:t>https://</a:t>
            </a:r>
            <a:r>
              <a:rPr lang="en-AU" sz="1000" dirty="0" err="1"/>
              <a:t>us.norton.com</a:t>
            </a:r>
            <a:r>
              <a:rPr lang="en-AU" sz="1000" dirty="0"/>
              <a:t>/</a:t>
            </a:r>
            <a:r>
              <a:rPr lang="en-AU" sz="1000" dirty="0" err="1"/>
              <a:t>internetsecurity</a:t>
            </a:r>
            <a:r>
              <a:rPr lang="en-AU" sz="1000" dirty="0"/>
              <a:t>-</a:t>
            </a:r>
            <a:r>
              <a:rPr lang="en-AU" sz="1000" dirty="0" err="1"/>
              <a:t>iot</a:t>
            </a:r>
            <a:r>
              <a:rPr lang="en-AU" sz="1000" dirty="0"/>
              <a:t>-smarter-home-what-is-</a:t>
            </a:r>
            <a:r>
              <a:rPr lang="en-AU" sz="1000" dirty="0" err="1"/>
              <a:t>router.html</a:t>
            </a:r>
            <a:endParaRPr lang="en-AU" sz="1000" dirty="0"/>
          </a:p>
          <a:p>
            <a:endParaRPr lang="en-AU" dirty="0">
              <a:latin typeface="Arial" panose="020B0604020202020204" pitchFamily="34" charset="0"/>
              <a:ea typeface="MS Mincho" panose="02020609040205080304" pitchFamily="49" charset="-128"/>
              <a:cs typeface="Times New Roman" panose="02020603050405020304" pitchFamily="18" charset="0"/>
            </a:endParaRPr>
          </a:p>
        </p:txBody>
      </p:sp>
      <p:sp>
        <p:nvSpPr>
          <p:cNvPr id="10" name="TextBox 9">
            <a:extLst>
              <a:ext uri="{FF2B5EF4-FFF2-40B4-BE49-F238E27FC236}">
                <a16:creationId xmlns:a16="http://schemas.microsoft.com/office/drawing/2014/main" xmlns="" id="{ABCBC5A9-8360-7622-72DA-0EED8D932BF9}"/>
              </a:ext>
            </a:extLst>
          </p:cNvPr>
          <p:cNvSpPr txBox="1"/>
          <p:nvPr/>
        </p:nvSpPr>
        <p:spPr>
          <a:xfrm>
            <a:off x="1585913" y="6574491"/>
            <a:ext cx="8939212" cy="276999"/>
          </a:xfrm>
          <a:prstGeom prst="rect">
            <a:avLst/>
          </a:prstGeom>
          <a:noFill/>
        </p:spPr>
        <p:txBody>
          <a:bodyPr wrap="square" rtlCol="0">
            <a:spAutoFit/>
          </a:bodyPr>
          <a:lstStyle/>
          <a:p>
            <a:r>
              <a:rPr lang="en-US" sz="1200" dirty="0"/>
              <a:t>Peter Faulks                                                                               </a:t>
            </a:r>
            <a:r>
              <a:rPr lang="en-US" sz="1200" dirty="0" smtClean="0"/>
              <a:t>About Networks.                                                                             </a:t>
            </a:r>
            <a:r>
              <a:rPr lang="en-US" sz="1200" dirty="0"/>
              <a:t>Slide </a:t>
            </a:r>
            <a:fld id="{208F2870-CF30-0041-B099-389F21059FB0}" type="slidenum">
              <a:rPr lang="en-US" sz="1200" smtClean="0"/>
              <a:t>6</a:t>
            </a:fld>
            <a:endParaRPr lang="en-US" sz="1200" dirty="0"/>
          </a:p>
        </p:txBody>
      </p:sp>
      <p:sp>
        <p:nvSpPr>
          <p:cNvPr id="11" name="Action Button: Back or Previous 10">
            <a:hlinkClick r:id="" action="ppaction://hlinkshowjump?jump=previousslide" highlightClick="1"/>
            <a:extLst>
              <a:ext uri="{FF2B5EF4-FFF2-40B4-BE49-F238E27FC236}">
                <a16:creationId xmlns:a16="http://schemas.microsoft.com/office/drawing/2014/main" xmlns="" id="{7CC3EBB4-20CC-5FD5-3A5C-3AFB4EF84225}"/>
              </a:ext>
            </a:extLst>
          </p:cNvPr>
          <p:cNvSpPr/>
          <p:nvPr/>
        </p:nvSpPr>
        <p:spPr>
          <a:xfrm>
            <a:off x="10474909" y="6388753"/>
            <a:ext cx="485775" cy="371475"/>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ction Button: Forwards or Next 6">
            <a:hlinkClick r:id="" action="ppaction://hlinkshowjump?jump=nextslide" highlightClick="1"/>
            <a:extLst>
              <a:ext uri="{FF2B5EF4-FFF2-40B4-BE49-F238E27FC236}">
                <a16:creationId xmlns:a16="http://schemas.microsoft.com/office/drawing/2014/main" xmlns="" id="{BF97CA21-795D-EA18-0859-EAF3242C2F6E}"/>
              </a:ext>
            </a:extLst>
          </p:cNvPr>
          <p:cNvSpPr/>
          <p:nvPr/>
        </p:nvSpPr>
        <p:spPr>
          <a:xfrm>
            <a:off x="11060697" y="6388753"/>
            <a:ext cx="457200" cy="371475"/>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ction Button: Home 12">
            <a:hlinkClick r:id="" action="ppaction://hlinkshowjump?jump=firstslide" highlightClick="1"/>
            <a:extLst>
              <a:ext uri="{FF2B5EF4-FFF2-40B4-BE49-F238E27FC236}">
                <a16:creationId xmlns:a16="http://schemas.microsoft.com/office/drawing/2014/main" xmlns="" id="{6DAA143F-8E1C-2715-88A5-16F32BC9DD3D}"/>
              </a:ext>
            </a:extLst>
          </p:cNvPr>
          <p:cNvSpPr/>
          <p:nvPr/>
        </p:nvSpPr>
        <p:spPr>
          <a:xfrm>
            <a:off x="11632197" y="6388753"/>
            <a:ext cx="528638" cy="371475"/>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Ethern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56120" y="378586"/>
            <a:ext cx="1810249" cy="1081002"/>
          </a:xfrm>
          <a:prstGeom prst="rect">
            <a:avLst/>
          </a:prstGeom>
        </p:spPr>
      </p:pic>
      <p:pic>
        <p:nvPicPr>
          <p:cNvPr id="14" name="Picture 13" descr="Ethernet-hub.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06459" y="2219826"/>
            <a:ext cx="3136900" cy="1549400"/>
          </a:xfrm>
          <a:prstGeom prst="rect">
            <a:avLst/>
          </a:prstGeom>
        </p:spPr>
      </p:pic>
      <p:pic>
        <p:nvPicPr>
          <p:cNvPr id="15" name="Picture 14" descr="Router-hub.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06459" y="4451684"/>
            <a:ext cx="3060700" cy="1587500"/>
          </a:xfrm>
          <a:prstGeom prst="rect">
            <a:avLst/>
          </a:prstGeom>
        </p:spPr>
      </p:pic>
      <p:sp>
        <p:nvSpPr>
          <p:cNvPr id="16" name="TextBox 15"/>
          <p:cNvSpPr txBox="1"/>
          <p:nvPr/>
        </p:nvSpPr>
        <p:spPr>
          <a:xfrm>
            <a:off x="5334000" y="2954421"/>
            <a:ext cx="3709695" cy="369332"/>
          </a:xfrm>
          <a:prstGeom prst="rect">
            <a:avLst/>
          </a:prstGeom>
          <a:noFill/>
        </p:spPr>
        <p:txBody>
          <a:bodyPr wrap="square" rtlCol="0">
            <a:spAutoFit/>
          </a:bodyPr>
          <a:lstStyle/>
          <a:p>
            <a:r>
              <a:rPr lang="en-US" dirty="0" smtClean="0"/>
              <a:t>Ethernet hub with multiple outlets</a:t>
            </a:r>
            <a:endParaRPr lang="en-US" dirty="0"/>
          </a:p>
        </p:txBody>
      </p:sp>
      <p:sp>
        <p:nvSpPr>
          <p:cNvPr id="17" name="TextBox 16"/>
          <p:cNvSpPr txBox="1"/>
          <p:nvPr/>
        </p:nvSpPr>
        <p:spPr>
          <a:xfrm>
            <a:off x="7345613" y="5854518"/>
            <a:ext cx="4846387" cy="369332"/>
          </a:xfrm>
          <a:prstGeom prst="rect">
            <a:avLst/>
          </a:prstGeom>
          <a:noFill/>
        </p:spPr>
        <p:txBody>
          <a:bodyPr wrap="square" rtlCol="0">
            <a:spAutoFit/>
          </a:bodyPr>
          <a:lstStyle/>
          <a:p>
            <a:r>
              <a:rPr lang="en-US" dirty="0" smtClean="0"/>
              <a:t>Router with Ethernet and other outlets</a:t>
            </a:r>
            <a:endParaRPr lang="en-US" dirty="0"/>
          </a:p>
        </p:txBody>
      </p:sp>
    </p:spTree>
    <p:extLst>
      <p:ext uri="{BB962C8B-B14F-4D97-AF65-F5344CB8AC3E}">
        <p14:creationId xmlns:p14="http://schemas.microsoft.com/office/powerpoint/2010/main" val="42210230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BA458BA-50FD-2F17-3080-2C91117E449B}"/>
              </a:ext>
            </a:extLst>
          </p:cNvPr>
          <p:cNvSpPr>
            <a:spLocks noGrp="1"/>
          </p:cNvSpPr>
          <p:nvPr>
            <p:ph type="ctrTitle"/>
          </p:nvPr>
        </p:nvSpPr>
        <p:spPr>
          <a:xfrm>
            <a:off x="1483519" y="283509"/>
            <a:ext cx="9144000" cy="963612"/>
          </a:xfrm>
        </p:spPr>
        <p:txBody>
          <a:bodyPr>
            <a:noAutofit/>
          </a:bodyPr>
          <a:lstStyle/>
          <a:p>
            <a:r>
              <a:rPr lang="en-US" sz="3200" b="1" dirty="0"/>
              <a:t>Show a network using a Router and a server computer linking to three more computers</a:t>
            </a:r>
            <a:endParaRPr lang="en-AU" sz="3200" dirty="0"/>
          </a:p>
        </p:txBody>
      </p:sp>
      <p:sp>
        <p:nvSpPr>
          <p:cNvPr id="3" name="Subtitle 2">
            <a:extLst>
              <a:ext uri="{FF2B5EF4-FFF2-40B4-BE49-F238E27FC236}">
                <a16:creationId xmlns:a16="http://schemas.microsoft.com/office/drawing/2014/main" xmlns="" id="{002C1AF8-2627-896A-F2B9-D5CF6CAFC7F7}"/>
              </a:ext>
            </a:extLst>
          </p:cNvPr>
          <p:cNvSpPr>
            <a:spLocks noGrp="1"/>
          </p:cNvSpPr>
          <p:nvPr>
            <p:ph type="subTitle" idx="1"/>
          </p:nvPr>
        </p:nvSpPr>
        <p:spPr>
          <a:xfrm>
            <a:off x="1483519" y="1331837"/>
            <a:ext cx="9144000" cy="412750"/>
          </a:xfrm>
        </p:spPr>
        <p:txBody>
          <a:bodyPr>
            <a:normAutofit lnSpcReduction="10000"/>
          </a:bodyPr>
          <a:lstStyle/>
          <a:p>
            <a:r>
              <a:rPr lang="en-US" b="1" dirty="0"/>
              <a:t>Network hardware</a:t>
            </a:r>
            <a:endParaRPr lang="en-AU" dirty="0"/>
          </a:p>
        </p:txBody>
      </p:sp>
      <p:pic>
        <p:nvPicPr>
          <p:cNvPr id="11" name="Picture 10" descr="A picture containing electronics&#10;&#10;Description automatically generated">
            <a:extLst>
              <a:ext uri="{FF2B5EF4-FFF2-40B4-BE49-F238E27FC236}">
                <a16:creationId xmlns:a16="http://schemas.microsoft.com/office/drawing/2014/main" xmlns="" id="{1B7F4796-17C3-A314-6A36-23B060FD8AD6}"/>
              </a:ext>
            </a:extLst>
          </p:cNvPr>
          <p:cNvPicPr>
            <a:picLocks noChangeAspect="1"/>
          </p:cNvPicPr>
          <p:nvPr/>
        </p:nvPicPr>
        <p:blipFill>
          <a:blip r:embed="rId2"/>
          <a:stretch>
            <a:fillRect/>
          </a:stretch>
        </p:blipFill>
        <p:spPr>
          <a:xfrm>
            <a:off x="4709319" y="1879478"/>
            <a:ext cx="2692400" cy="1905000"/>
          </a:xfrm>
          <a:prstGeom prst="rect">
            <a:avLst/>
          </a:prstGeom>
        </p:spPr>
      </p:pic>
      <p:pic>
        <p:nvPicPr>
          <p:cNvPr id="13" name="Picture 12" descr="A computer monitor with a keyboard&#10;&#10;Description automatically generated with medium confidence">
            <a:extLst>
              <a:ext uri="{FF2B5EF4-FFF2-40B4-BE49-F238E27FC236}">
                <a16:creationId xmlns:a16="http://schemas.microsoft.com/office/drawing/2014/main" xmlns="" id="{CDB9B20F-E6C0-CBB5-03A2-09DFAC07FC63}"/>
              </a:ext>
            </a:extLst>
          </p:cNvPr>
          <p:cNvPicPr>
            <a:picLocks noChangeAspect="1"/>
          </p:cNvPicPr>
          <p:nvPr/>
        </p:nvPicPr>
        <p:blipFill>
          <a:blip r:embed="rId3"/>
          <a:stretch>
            <a:fillRect/>
          </a:stretch>
        </p:blipFill>
        <p:spPr>
          <a:xfrm>
            <a:off x="1211997" y="2218115"/>
            <a:ext cx="1879600" cy="1587500"/>
          </a:xfrm>
          <a:prstGeom prst="rect">
            <a:avLst/>
          </a:prstGeom>
        </p:spPr>
      </p:pic>
      <p:pic>
        <p:nvPicPr>
          <p:cNvPr id="15" name="Picture 14" descr="A picture containing text, electronics, display, monitor&#10;&#10;Description automatically generated">
            <a:extLst>
              <a:ext uri="{FF2B5EF4-FFF2-40B4-BE49-F238E27FC236}">
                <a16:creationId xmlns:a16="http://schemas.microsoft.com/office/drawing/2014/main" xmlns="" id="{C1FDA40A-E977-3E9E-4A96-F68E08B14818}"/>
              </a:ext>
            </a:extLst>
          </p:cNvPr>
          <p:cNvPicPr>
            <a:picLocks noChangeAspect="1"/>
          </p:cNvPicPr>
          <p:nvPr/>
        </p:nvPicPr>
        <p:blipFill>
          <a:blip r:embed="rId4"/>
          <a:stretch>
            <a:fillRect/>
          </a:stretch>
        </p:blipFill>
        <p:spPr>
          <a:xfrm>
            <a:off x="8399462" y="2132008"/>
            <a:ext cx="2387600" cy="1930400"/>
          </a:xfrm>
          <a:prstGeom prst="rect">
            <a:avLst/>
          </a:prstGeom>
        </p:spPr>
      </p:pic>
      <p:pic>
        <p:nvPicPr>
          <p:cNvPr id="17" name="Picture 16" descr="A computer monitor and keyboard&#10;&#10;Description automatically generated with low confidence">
            <a:extLst>
              <a:ext uri="{FF2B5EF4-FFF2-40B4-BE49-F238E27FC236}">
                <a16:creationId xmlns:a16="http://schemas.microsoft.com/office/drawing/2014/main" xmlns="" id="{A9B13B5D-612C-5F6F-DB04-BF625686FD7C}"/>
              </a:ext>
            </a:extLst>
          </p:cNvPr>
          <p:cNvPicPr>
            <a:picLocks noChangeAspect="1"/>
          </p:cNvPicPr>
          <p:nvPr/>
        </p:nvPicPr>
        <p:blipFill>
          <a:blip r:embed="rId5"/>
          <a:stretch>
            <a:fillRect/>
          </a:stretch>
        </p:blipFill>
        <p:spPr>
          <a:xfrm>
            <a:off x="6349438" y="4474492"/>
            <a:ext cx="2603500" cy="1689100"/>
          </a:xfrm>
          <a:prstGeom prst="rect">
            <a:avLst/>
          </a:prstGeom>
        </p:spPr>
      </p:pic>
      <mc:AlternateContent xmlns:mc="http://schemas.openxmlformats.org/markup-compatibility/2006" xmlns:p14="http://schemas.microsoft.com/office/powerpoint/2010/main">
        <mc:Choice Requires="p14">
          <p:contentPart p14:bwMode="auto" r:id="rId6">
            <p14:nvContentPartPr>
              <p14:cNvPr id="21" name="Ink 20">
                <a:extLst>
                  <a:ext uri="{FF2B5EF4-FFF2-40B4-BE49-F238E27FC236}">
                    <a16:creationId xmlns:a16="http://schemas.microsoft.com/office/drawing/2014/main" xmlns="" id="{70B83482-B7B5-C1CF-063A-03C3819C84AB}"/>
                  </a:ext>
                </a:extLst>
              </p14:cNvPr>
              <p14:cNvContentPartPr/>
              <p14:nvPr/>
            </p14:nvContentPartPr>
            <p14:xfrm>
              <a:off x="4576798" y="3781832"/>
              <a:ext cx="360" cy="360"/>
            </p14:xfrm>
          </p:contentPart>
        </mc:Choice>
        <mc:Fallback xmlns="">
          <p:pic>
            <p:nvPicPr>
              <p:cNvPr id="21" name="Ink 20">
                <a:extLst>
                  <a:ext uri="{FF2B5EF4-FFF2-40B4-BE49-F238E27FC236}">
                    <a16:creationId xmlns:a16="http://schemas.microsoft.com/office/drawing/2014/main" id="{70B83482-B7B5-C1CF-063A-03C3819C84AB}"/>
                  </a:ext>
                </a:extLst>
              </p:cNvPr>
              <p:cNvPicPr/>
              <p:nvPr/>
            </p:nvPicPr>
            <p:blipFill>
              <a:blip r:embed="rId7"/>
              <a:stretch>
                <a:fillRect/>
              </a:stretch>
            </p:blipFill>
            <p:spPr>
              <a:xfrm>
                <a:off x="4568158" y="3772832"/>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2" name="Ink 21">
                <a:extLst>
                  <a:ext uri="{FF2B5EF4-FFF2-40B4-BE49-F238E27FC236}">
                    <a16:creationId xmlns:a16="http://schemas.microsoft.com/office/drawing/2014/main" xmlns="" id="{AC23E27B-404A-C42B-370A-F0F7C7810690}"/>
                  </a:ext>
                </a:extLst>
              </p14:cNvPr>
              <p14:cNvContentPartPr/>
              <p14:nvPr/>
            </p14:nvContentPartPr>
            <p14:xfrm>
              <a:off x="1521118" y="-597928"/>
              <a:ext cx="360" cy="360"/>
            </p14:xfrm>
          </p:contentPart>
        </mc:Choice>
        <mc:Fallback xmlns="">
          <p:pic>
            <p:nvPicPr>
              <p:cNvPr id="22" name="Ink 21">
                <a:extLst>
                  <a:ext uri="{FF2B5EF4-FFF2-40B4-BE49-F238E27FC236}">
                    <a16:creationId xmlns:a16="http://schemas.microsoft.com/office/drawing/2014/main" id="{AC23E27B-404A-C42B-370A-F0F7C7810690}"/>
                  </a:ext>
                </a:extLst>
              </p:cNvPr>
              <p:cNvPicPr/>
              <p:nvPr/>
            </p:nvPicPr>
            <p:blipFill>
              <a:blip r:embed="rId7"/>
              <a:stretch>
                <a:fillRect/>
              </a:stretch>
            </p:blipFill>
            <p:spPr>
              <a:xfrm>
                <a:off x="1512478" y="-606928"/>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4" name="Ink 23">
                <a:extLst>
                  <a:ext uri="{FF2B5EF4-FFF2-40B4-BE49-F238E27FC236}">
                    <a16:creationId xmlns:a16="http://schemas.microsoft.com/office/drawing/2014/main" xmlns="" id="{0A2732F0-3476-CA6A-0E7A-380DAFF2EC14}"/>
                  </a:ext>
                </a:extLst>
              </p14:cNvPr>
              <p14:cNvContentPartPr/>
              <p14:nvPr/>
            </p14:nvContentPartPr>
            <p14:xfrm>
              <a:off x="2743318" y="3220592"/>
              <a:ext cx="3255840" cy="575280"/>
            </p14:xfrm>
          </p:contentPart>
        </mc:Choice>
        <mc:Fallback xmlns="">
          <p:pic>
            <p:nvPicPr>
              <p:cNvPr id="24" name="Ink 23">
                <a:extLst>
                  <a:ext uri="{FF2B5EF4-FFF2-40B4-BE49-F238E27FC236}">
                    <a16:creationId xmlns:a16="http://schemas.microsoft.com/office/drawing/2014/main" id="{0A2732F0-3476-CA6A-0E7A-380DAFF2EC14}"/>
                  </a:ext>
                </a:extLst>
              </p:cNvPr>
              <p:cNvPicPr/>
              <p:nvPr/>
            </p:nvPicPr>
            <p:blipFill>
              <a:blip r:embed="rId12"/>
              <a:stretch>
                <a:fillRect/>
              </a:stretch>
            </p:blipFill>
            <p:spPr>
              <a:xfrm>
                <a:off x="2734318" y="3211592"/>
                <a:ext cx="3273480" cy="592920"/>
              </a:xfrm>
              <a:prstGeom prst="rect">
                <a:avLst/>
              </a:prstGeom>
            </p:spPr>
          </p:pic>
        </mc:Fallback>
      </mc:AlternateContent>
      <p:pic>
        <p:nvPicPr>
          <p:cNvPr id="27" name="Picture 26" descr="A picture containing text, electronics, printer&#10;&#10;Description automatically generated">
            <a:extLst>
              <a:ext uri="{FF2B5EF4-FFF2-40B4-BE49-F238E27FC236}">
                <a16:creationId xmlns:a16="http://schemas.microsoft.com/office/drawing/2014/main" xmlns="" id="{A147A0B3-56C7-97BD-E55E-BCC5F03572F9}"/>
              </a:ext>
            </a:extLst>
          </p:cNvPr>
          <p:cNvPicPr>
            <a:picLocks noChangeAspect="1"/>
          </p:cNvPicPr>
          <p:nvPr/>
        </p:nvPicPr>
        <p:blipFill>
          <a:blip r:embed="rId13"/>
          <a:stretch>
            <a:fillRect/>
          </a:stretch>
        </p:blipFill>
        <p:spPr>
          <a:xfrm>
            <a:off x="2089614" y="4233825"/>
            <a:ext cx="2425700" cy="1511300"/>
          </a:xfrm>
          <a:prstGeom prst="rect">
            <a:avLst/>
          </a:prstGeom>
        </p:spPr>
      </p:pic>
      <mc:AlternateContent xmlns:mc="http://schemas.openxmlformats.org/markup-compatibility/2006" xmlns:p14="http://schemas.microsoft.com/office/powerpoint/2010/main">
        <mc:Choice Requires="p14">
          <p:contentPart p14:bwMode="auto" r:id="rId14">
            <p14:nvContentPartPr>
              <p14:cNvPr id="29" name="Ink 28">
                <a:extLst>
                  <a:ext uri="{FF2B5EF4-FFF2-40B4-BE49-F238E27FC236}">
                    <a16:creationId xmlns:a16="http://schemas.microsoft.com/office/drawing/2014/main" xmlns="" id="{1FC94B41-EA10-E477-CF7B-0F649A8F238B}"/>
                  </a:ext>
                </a:extLst>
              </p14:cNvPr>
              <p14:cNvContentPartPr/>
              <p14:nvPr/>
            </p14:nvContentPartPr>
            <p14:xfrm>
              <a:off x="901918" y="-233968"/>
              <a:ext cx="360" cy="3600"/>
            </p14:xfrm>
          </p:contentPart>
        </mc:Choice>
        <mc:Fallback xmlns="">
          <p:pic>
            <p:nvPicPr>
              <p:cNvPr id="29" name="Ink 28">
                <a:extLst>
                  <a:ext uri="{FF2B5EF4-FFF2-40B4-BE49-F238E27FC236}">
                    <a16:creationId xmlns:a16="http://schemas.microsoft.com/office/drawing/2014/main" id="{1FC94B41-EA10-E477-CF7B-0F649A8F238B}"/>
                  </a:ext>
                </a:extLst>
              </p:cNvPr>
              <p:cNvPicPr/>
              <p:nvPr/>
            </p:nvPicPr>
            <p:blipFill>
              <a:blip r:embed="rId15"/>
              <a:stretch>
                <a:fillRect/>
              </a:stretch>
            </p:blipFill>
            <p:spPr>
              <a:xfrm>
                <a:off x="893278" y="-242968"/>
                <a:ext cx="1800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31" name="Ink 30">
                <a:extLst>
                  <a:ext uri="{FF2B5EF4-FFF2-40B4-BE49-F238E27FC236}">
                    <a16:creationId xmlns:a16="http://schemas.microsoft.com/office/drawing/2014/main" xmlns="" id="{24BC0D88-84C1-AFC8-B2AA-EBD0D57A3C40}"/>
                  </a:ext>
                </a:extLst>
              </p14:cNvPr>
              <p14:cNvContentPartPr/>
              <p14:nvPr/>
            </p14:nvContentPartPr>
            <p14:xfrm>
              <a:off x="4239838" y="3321752"/>
              <a:ext cx="2154600" cy="1630440"/>
            </p14:xfrm>
          </p:contentPart>
        </mc:Choice>
        <mc:Fallback xmlns="">
          <p:pic>
            <p:nvPicPr>
              <p:cNvPr id="31" name="Ink 30">
                <a:extLst>
                  <a:ext uri="{FF2B5EF4-FFF2-40B4-BE49-F238E27FC236}">
                    <a16:creationId xmlns:a16="http://schemas.microsoft.com/office/drawing/2014/main" id="{24BC0D88-84C1-AFC8-B2AA-EBD0D57A3C40}"/>
                  </a:ext>
                </a:extLst>
              </p:cNvPr>
              <p:cNvPicPr/>
              <p:nvPr/>
            </p:nvPicPr>
            <p:blipFill>
              <a:blip r:embed="rId17"/>
              <a:stretch>
                <a:fillRect/>
              </a:stretch>
            </p:blipFill>
            <p:spPr>
              <a:xfrm>
                <a:off x="4231198" y="3313112"/>
                <a:ext cx="2172240" cy="16480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32" name="Ink 31">
                <a:extLst>
                  <a:ext uri="{FF2B5EF4-FFF2-40B4-BE49-F238E27FC236}">
                    <a16:creationId xmlns:a16="http://schemas.microsoft.com/office/drawing/2014/main" xmlns="" id="{4A8BAC8B-2619-87A8-5513-CA0EECAE2E1A}"/>
                  </a:ext>
                </a:extLst>
              </p14:cNvPr>
              <p14:cNvContentPartPr/>
              <p14:nvPr/>
            </p14:nvContentPartPr>
            <p14:xfrm>
              <a:off x="6030478" y="3333992"/>
              <a:ext cx="819720" cy="1396080"/>
            </p14:xfrm>
          </p:contentPart>
        </mc:Choice>
        <mc:Fallback xmlns="">
          <p:pic>
            <p:nvPicPr>
              <p:cNvPr id="32" name="Ink 31">
                <a:extLst>
                  <a:ext uri="{FF2B5EF4-FFF2-40B4-BE49-F238E27FC236}">
                    <a16:creationId xmlns:a16="http://schemas.microsoft.com/office/drawing/2014/main" id="{4A8BAC8B-2619-87A8-5513-CA0EECAE2E1A}"/>
                  </a:ext>
                </a:extLst>
              </p:cNvPr>
              <p:cNvPicPr/>
              <p:nvPr/>
            </p:nvPicPr>
            <p:blipFill>
              <a:blip r:embed="rId19"/>
              <a:stretch>
                <a:fillRect/>
              </a:stretch>
            </p:blipFill>
            <p:spPr>
              <a:xfrm>
                <a:off x="6021478" y="3324992"/>
                <a:ext cx="837360" cy="14137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33" name="Ink 32">
                <a:extLst>
                  <a:ext uri="{FF2B5EF4-FFF2-40B4-BE49-F238E27FC236}">
                    <a16:creationId xmlns:a16="http://schemas.microsoft.com/office/drawing/2014/main" xmlns="" id="{C031F420-C455-6BA7-0341-EA6879DB85BB}"/>
                  </a:ext>
                </a:extLst>
              </p14:cNvPr>
              <p14:cNvContentPartPr/>
              <p14:nvPr/>
            </p14:nvContentPartPr>
            <p14:xfrm>
              <a:off x="6242158" y="3251912"/>
              <a:ext cx="2244960" cy="342360"/>
            </p14:xfrm>
          </p:contentPart>
        </mc:Choice>
        <mc:Fallback xmlns="">
          <p:pic>
            <p:nvPicPr>
              <p:cNvPr id="33" name="Ink 32">
                <a:extLst>
                  <a:ext uri="{FF2B5EF4-FFF2-40B4-BE49-F238E27FC236}">
                    <a16:creationId xmlns:a16="http://schemas.microsoft.com/office/drawing/2014/main" id="{C031F420-C455-6BA7-0341-EA6879DB85BB}"/>
                  </a:ext>
                </a:extLst>
              </p:cNvPr>
              <p:cNvPicPr/>
              <p:nvPr/>
            </p:nvPicPr>
            <p:blipFill>
              <a:blip r:embed="rId21"/>
              <a:stretch>
                <a:fillRect/>
              </a:stretch>
            </p:blipFill>
            <p:spPr>
              <a:xfrm>
                <a:off x="6233158" y="3242912"/>
                <a:ext cx="2262600" cy="360000"/>
              </a:xfrm>
              <a:prstGeom prst="rect">
                <a:avLst/>
              </a:prstGeom>
            </p:spPr>
          </p:pic>
        </mc:Fallback>
      </mc:AlternateContent>
      <p:sp>
        <p:nvSpPr>
          <p:cNvPr id="35" name="TextBox 34">
            <a:extLst>
              <a:ext uri="{FF2B5EF4-FFF2-40B4-BE49-F238E27FC236}">
                <a16:creationId xmlns:a16="http://schemas.microsoft.com/office/drawing/2014/main" xmlns="" id="{A6DAC2D4-CA2B-0781-E7FB-7A89B4326F71}"/>
              </a:ext>
            </a:extLst>
          </p:cNvPr>
          <p:cNvSpPr txBox="1"/>
          <p:nvPr/>
        </p:nvSpPr>
        <p:spPr>
          <a:xfrm>
            <a:off x="2320736" y="1466772"/>
            <a:ext cx="1963456" cy="369332"/>
          </a:xfrm>
          <a:prstGeom prst="rect">
            <a:avLst/>
          </a:prstGeom>
          <a:noFill/>
        </p:spPr>
        <p:txBody>
          <a:bodyPr wrap="square" rtlCol="0">
            <a:spAutoFit/>
          </a:bodyPr>
          <a:lstStyle/>
          <a:p>
            <a:r>
              <a:rPr lang="en-US" dirty="0"/>
              <a:t>From ISP (NBN)</a:t>
            </a:r>
          </a:p>
        </p:txBody>
      </p:sp>
      <p:sp>
        <p:nvSpPr>
          <p:cNvPr id="36" name="TextBox 35">
            <a:extLst>
              <a:ext uri="{FF2B5EF4-FFF2-40B4-BE49-F238E27FC236}">
                <a16:creationId xmlns:a16="http://schemas.microsoft.com/office/drawing/2014/main" xmlns="" id="{39FA8464-3D6E-B138-F2F9-4C02C33D9344}"/>
              </a:ext>
            </a:extLst>
          </p:cNvPr>
          <p:cNvSpPr txBox="1"/>
          <p:nvPr/>
        </p:nvSpPr>
        <p:spPr>
          <a:xfrm>
            <a:off x="4089340" y="2731723"/>
            <a:ext cx="1158560" cy="369332"/>
          </a:xfrm>
          <a:prstGeom prst="rect">
            <a:avLst/>
          </a:prstGeom>
          <a:noFill/>
        </p:spPr>
        <p:txBody>
          <a:bodyPr wrap="square" rtlCol="0">
            <a:spAutoFit/>
          </a:bodyPr>
          <a:lstStyle/>
          <a:p>
            <a:r>
              <a:rPr lang="en-US" dirty="0"/>
              <a:t>Modem</a:t>
            </a:r>
          </a:p>
        </p:txBody>
      </p:sp>
      <p:sp>
        <p:nvSpPr>
          <p:cNvPr id="37" name="TextBox 36">
            <a:extLst>
              <a:ext uri="{FF2B5EF4-FFF2-40B4-BE49-F238E27FC236}">
                <a16:creationId xmlns:a16="http://schemas.microsoft.com/office/drawing/2014/main" xmlns="" id="{A72BAF76-7123-190E-6E11-E8729944451C}"/>
              </a:ext>
            </a:extLst>
          </p:cNvPr>
          <p:cNvSpPr txBox="1"/>
          <p:nvPr/>
        </p:nvSpPr>
        <p:spPr>
          <a:xfrm>
            <a:off x="6636718" y="2388471"/>
            <a:ext cx="1271092" cy="369332"/>
          </a:xfrm>
          <a:prstGeom prst="rect">
            <a:avLst/>
          </a:prstGeom>
          <a:noFill/>
        </p:spPr>
        <p:txBody>
          <a:bodyPr wrap="square" rtlCol="0">
            <a:spAutoFit/>
          </a:bodyPr>
          <a:lstStyle/>
          <a:p>
            <a:r>
              <a:rPr lang="en-US" dirty="0"/>
              <a:t>Router</a:t>
            </a:r>
          </a:p>
        </p:txBody>
      </p:sp>
      <p:sp>
        <p:nvSpPr>
          <p:cNvPr id="38" name="TextBox 37">
            <a:extLst>
              <a:ext uri="{FF2B5EF4-FFF2-40B4-BE49-F238E27FC236}">
                <a16:creationId xmlns:a16="http://schemas.microsoft.com/office/drawing/2014/main" xmlns="" id="{4E43FDB3-0FC2-256A-BA0E-69A0A21F2DC9}"/>
              </a:ext>
            </a:extLst>
          </p:cNvPr>
          <p:cNvSpPr txBox="1"/>
          <p:nvPr/>
        </p:nvSpPr>
        <p:spPr>
          <a:xfrm>
            <a:off x="382137" y="3781832"/>
            <a:ext cx="1364776" cy="369332"/>
          </a:xfrm>
          <a:prstGeom prst="rect">
            <a:avLst/>
          </a:prstGeom>
          <a:noFill/>
        </p:spPr>
        <p:txBody>
          <a:bodyPr wrap="square" rtlCol="0">
            <a:spAutoFit/>
          </a:bodyPr>
          <a:lstStyle/>
          <a:p>
            <a:r>
              <a:rPr lang="en-US" dirty="0"/>
              <a:t>Computer 2</a:t>
            </a:r>
          </a:p>
        </p:txBody>
      </p:sp>
      <p:sp>
        <p:nvSpPr>
          <p:cNvPr id="39" name="TextBox 38">
            <a:extLst>
              <a:ext uri="{FF2B5EF4-FFF2-40B4-BE49-F238E27FC236}">
                <a16:creationId xmlns:a16="http://schemas.microsoft.com/office/drawing/2014/main" xmlns="" id="{E960EF63-D883-6E08-1173-74447A8556F5}"/>
              </a:ext>
            </a:extLst>
          </p:cNvPr>
          <p:cNvSpPr txBox="1"/>
          <p:nvPr/>
        </p:nvSpPr>
        <p:spPr>
          <a:xfrm>
            <a:off x="9909851" y="3988348"/>
            <a:ext cx="1364776" cy="369332"/>
          </a:xfrm>
          <a:prstGeom prst="rect">
            <a:avLst/>
          </a:prstGeom>
          <a:noFill/>
        </p:spPr>
        <p:txBody>
          <a:bodyPr wrap="square" rtlCol="0">
            <a:spAutoFit/>
          </a:bodyPr>
          <a:lstStyle/>
          <a:p>
            <a:r>
              <a:rPr lang="en-US" dirty="0"/>
              <a:t>Computer 3</a:t>
            </a:r>
          </a:p>
        </p:txBody>
      </p:sp>
      <p:sp>
        <p:nvSpPr>
          <p:cNvPr id="40" name="TextBox 39">
            <a:extLst>
              <a:ext uri="{FF2B5EF4-FFF2-40B4-BE49-F238E27FC236}">
                <a16:creationId xmlns:a16="http://schemas.microsoft.com/office/drawing/2014/main" xmlns="" id="{7BD22954-20AC-AFEF-5AD0-0BCC53DAA1AB}"/>
              </a:ext>
            </a:extLst>
          </p:cNvPr>
          <p:cNvSpPr txBox="1"/>
          <p:nvPr/>
        </p:nvSpPr>
        <p:spPr>
          <a:xfrm>
            <a:off x="5103450" y="5227481"/>
            <a:ext cx="1364776" cy="646331"/>
          </a:xfrm>
          <a:prstGeom prst="rect">
            <a:avLst/>
          </a:prstGeom>
          <a:noFill/>
        </p:spPr>
        <p:txBody>
          <a:bodyPr wrap="square" rtlCol="0">
            <a:spAutoFit/>
          </a:bodyPr>
          <a:lstStyle/>
          <a:p>
            <a:r>
              <a:rPr lang="en-US" dirty="0"/>
              <a:t>Main Server</a:t>
            </a:r>
          </a:p>
          <a:p>
            <a:r>
              <a:rPr lang="en-US" dirty="0"/>
              <a:t>Computer 1</a:t>
            </a:r>
          </a:p>
        </p:txBody>
      </p:sp>
      <p:sp>
        <p:nvSpPr>
          <p:cNvPr id="4" name="Down Arrow Callout 3"/>
          <p:cNvSpPr/>
          <p:nvPr/>
        </p:nvSpPr>
        <p:spPr>
          <a:xfrm rot="18108052">
            <a:off x="4176895" y="1540806"/>
            <a:ext cx="387308" cy="1196232"/>
          </a:xfrm>
          <a:prstGeom prst="downArrow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 name="Elbow Connector 9"/>
          <p:cNvCxnSpPr/>
          <p:nvPr/>
        </p:nvCxnSpPr>
        <p:spPr>
          <a:xfrm>
            <a:off x="5454319" y="2193597"/>
            <a:ext cx="1395879" cy="969045"/>
          </a:xfrm>
          <a:prstGeom prst="bent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sp>
        <p:nvSpPr>
          <p:cNvPr id="41" name="TextBox 40">
            <a:extLst>
              <a:ext uri="{FF2B5EF4-FFF2-40B4-BE49-F238E27FC236}">
                <a16:creationId xmlns:a16="http://schemas.microsoft.com/office/drawing/2014/main" xmlns="" id="{ABCBC5A9-8360-7622-72DA-0EED8D932BF9}"/>
              </a:ext>
            </a:extLst>
          </p:cNvPr>
          <p:cNvSpPr txBox="1"/>
          <p:nvPr/>
        </p:nvSpPr>
        <p:spPr>
          <a:xfrm>
            <a:off x="1585913" y="6574491"/>
            <a:ext cx="8939212" cy="276999"/>
          </a:xfrm>
          <a:prstGeom prst="rect">
            <a:avLst/>
          </a:prstGeom>
          <a:noFill/>
        </p:spPr>
        <p:txBody>
          <a:bodyPr wrap="square" rtlCol="0">
            <a:spAutoFit/>
          </a:bodyPr>
          <a:lstStyle/>
          <a:p>
            <a:r>
              <a:rPr lang="en-US" sz="1200" dirty="0"/>
              <a:t>Peter Faulks                                                                               </a:t>
            </a:r>
            <a:r>
              <a:rPr lang="en-US" sz="1200" dirty="0" smtClean="0"/>
              <a:t>About Networks.                                                                             </a:t>
            </a:r>
            <a:r>
              <a:rPr lang="en-US" sz="1200" dirty="0"/>
              <a:t>Slide </a:t>
            </a:r>
            <a:fld id="{208F2870-CF30-0041-B099-389F21059FB0}" type="slidenum">
              <a:rPr lang="en-US" sz="1200" smtClean="0"/>
              <a:t>7</a:t>
            </a:fld>
            <a:endParaRPr lang="en-US" sz="1200" dirty="0"/>
          </a:p>
        </p:txBody>
      </p:sp>
      <p:sp>
        <p:nvSpPr>
          <p:cNvPr id="42" name="Action Button: Back or Previous 41">
            <a:hlinkClick r:id="" action="ppaction://hlinkshowjump?jump=previousslide" highlightClick="1"/>
            <a:extLst>
              <a:ext uri="{FF2B5EF4-FFF2-40B4-BE49-F238E27FC236}">
                <a16:creationId xmlns:a16="http://schemas.microsoft.com/office/drawing/2014/main" xmlns="" id="{7CC3EBB4-20CC-5FD5-3A5C-3AFB4EF84225}"/>
              </a:ext>
            </a:extLst>
          </p:cNvPr>
          <p:cNvSpPr/>
          <p:nvPr/>
        </p:nvSpPr>
        <p:spPr>
          <a:xfrm>
            <a:off x="10474909" y="6388753"/>
            <a:ext cx="485775" cy="371475"/>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Action Button: Forwards or Next 6">
            <a:hlinkClick r:id="" action="ppaction://hlinkshowjump?jump=nextslide" highlightClick="1"/>
            <a:extLst>
              <a:ext uri="{FF2B5EF4-FFF2-40B4-BE49-F238E27FC236}">
                <a16:creationId xmlns:a16="http://schemas.microsoft.com/office/drawing/2014/main" xmlns="" id="{BF97CA21-795D-EA18-0859-EAF3242C2F6E}"/>
              </a:ext>
            </a:extLst>
          </p:cNvPr>
          <p:cNvSpPr/>
          <p:nvPr/>
        </p:nvSpPr>
        <p:spPr>
          <a:xfrm>
            <a:off x="11060697" y="6388753"/>
            <a:ext cx="457200" cy="371475"/>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Action Button: Home 43">
            <a:hlinkClick r:id="" action="ppaction://hlinkshowjump?jump=firstslide" highlightClick="1"/>
            <a:extLst>
              <a:ext uri="{FF2B5EF4-FFF2-40B4-BE49-F238E27FC236}">
                <a16:creationId xmlns:a16="http://schemas.microsoft.com/office/drawing/2014/main" xmlns="" id="{6DAA143F-8E1C-2715-88A5-16F32BC9DD3D}"/>
              </a:ext>
            </a:extLst>
          </p:cNvPr>
          <p:cNvSpPr/>
          <p:nvPr/>
        </p:nvSpPr>
        <p:spPr>
          <a:xfrm>
            <a:off x="11632197" y="6388753"/>
            <a:ext cx="528638" cy="371475"/>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651156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BA458BA-50FD-2F17-3080-2C91117E449B}"/>
              </a:ext>
            </a:extLst>
          </p:cNvPr>
          <p:cNvSpPr>
            <a:spLocks noGrp="1"/>
          </p:cNvSpPr>
          <p:nvPr>
            <p:ph type="ctrTitle"/>
          </p:nvPr>
        </p:nvSpPr>
        <p:spPr>
          <a:xfrm>
            <a:off x="0" y="-279623"/>
            <a:ext cx="9144000" cy="963612"/>
          </a:xfrm>
        </p:spPr>
        <p:txBody>
          <a:bodyPr>
            <a:noAutofit/>
          </a:bodyPr>
          <a:lstStyle/>
          <a:p>
            <a:r>
              <a:rPr lang="en-US" sz="4400" b="1" dirty="0"/>
              <a:t>How internet is brought into you home </a:t>
            </a:r>
            <a:r>
              <a:rPr lang="en-US" sz="4400" dirty="0"/>
              <a:t> </a:t>
            </a:r>
            <a:endParaRPr lang="en-US" sz="4400" dirty="0"/>
          </a:p>
        </p:txBody>
      </p:sp>
      <p:sp>
        <p:nvSpPr>
          <p:cNvPr id="4" name="TextBox 3">
            <a:extLst>
              <a:ext uri="{FF2B5EF4-FFF2-40B4-BE49-F238E27FC236}">
                <a16:creationId xmlns:a16="http://schemas.microsoft.com/office/drawing/2014/main" xmlns="" id="{D57C53F2-9C60-211D-43D2-0E95BF8CADC3}"/>
              </a:ext>
            </a:extLst>
          </p:cNvPr>
          <p:cNvSpPr txBox="1"/>
          <p:nvPr/>
        </p:nvSpPr>
        <p:spPr>
          <a:xfrm>
            <a:off x="121234" y="683989"/>
            <a:ext cx="10839450" cy="3416320"/>
          </a:xfrm>
          <a:prstGeom prst="rect">
            <a:avLst/>
          </a:prstGeom>
          <a:noFill/>
        </p:spPr>
        <p:txBody>
          <a:bodyPr wrap="square" rtlCol="0">
            <a:spAutoFit/>
          </a:bodyPr>
          <a:lstStyle/>
          <a:p>
            <a:r>
              <a:rPr lang="en-US" sz="2400" dirty="0"/>
              <a:t>Any type of computer network that uses wireless data connections for connecting </a:t>
            </a:r>
            <a:r>
              <a:rPr lang="en-US" sz="2400" dirty="0" smtClean="0"/>
              <a:t>networks but they can be connected to an Internet Service Provider </a:t>
            </a:r>
          </a:p>
          <a:p>
            <a:r>
              <a:rPr lang="en-US" sz="2400" b="1" dirty="0" smtClean="0"/>
              <a:t>And the country Network system</a:t>
            </a:r>
            <a:r>
              <a:rPr lang="en-US" sz="2400" b="1" dirty="0" smtClean="0"/>
              <a:t> </a:t>
            </a:r>
            <a:endParaRPr lang="en-US" sz="2400" b="1" dirty="0"/>
          </a:p>
          <a:p>
            <a:endParaRPr lang="en-US" sz="2400" dirty="0" smtClean="0"/>
          </a:p>
          <a:p>
            <a:r>
              <a:rPr lang="en-US" sz="2400" dirty="0" smtClean="0"/>
              <a:t>An </a:t>
            </a:r>
            <a:r>
              <a:rPr lang="en-US" sz="2400" dirty="0"/>
              <a:t>Internet service provider (ISP) sells wi-fi to your home, what </a:t>
            </a:r>
            <a:endParaRPr lang="en-US" sz="2400" dirty="0" smtClean="0"/>
          </a:p>
          <a:p>
            <a:r>
              <a:rPr lang="en-US" sz="2400" dirty="0" smtClean="0"/>
              <a:t>influences </a:t>
            </a:r>
            <a:r>
              <a:rPr lang="en-US" sz="2400" dirty="0"/>
              <a:t>cost of this service, (Speed) </a:t>
            </a:r>
            <a:r>
              <a:rPr lang="en-US" sz="2400" dirty="0" smtClean="0"/>
              <a:t>50mbs is a reasonable speed </a:t>
            </a:r>
          </a:p>
          <a:p>
            <a:r>
              <a:rPr lang="en-US" sz="2400" dirty="0" smtClean="0"/>
              <a:t>for downloading then we see upload speed (usually less required)</a:t>
            </a:r>
          </a:p>
          <a:p>
            <a:endParaRPr lang="en-US" sz="2400" dirty="0" smtClean="0"/>
          </a:p>
          <a:p>
            <a:endParaRPr lang="en-US" sz="2400" dirty="0"/>
          </a:p>
        </p:txBody>
      </p:sp>
      <p:sp>
        <p:nvSpPr>
          <p:cNvPr id="9" name="TextBox 8">
            <a:extLst>
              <a:ext uri="{FF2B5EF4-FFF2-40B4-BE49-F238E27FC236}">
                <a16:creationId xmlns:a16="http://schemas.microsoft.com/office/drawing/2014/main" xmlns="" id="{ABCBC5A9-8360-7622-72DA-0EED8D932BF9}"/>
              </a:ext>
            </a:extLst>
          </p:cNvPr>
          <p:cNvSpPr txBox="1"/>
          <p:nvPr/>
        </p:nvSpPr>
        <p:spPr>
          <a:xfrm>
            <a:off x="1585913" y="6574491"/>
            <a:ext cx="8939212" cy="276999"/>
          </a:xfrm>
          <a:prstGeom prst="rect">
            <a:avLst/>
          </a:prstGeom>
          <a:noFill/>
        </p:spPr>
        <p:txBody>
          <a:bodyPr wrap="square" rtlCol="0">
            <a:spAutoFit/>
          </a:bodyPr>
          <a:lstStyle/>
          <a:p>
            <a:r>
              <a:rPr lang="en-US" sz="1200" dirty="0"/>
              <a:t>Peter Faulks                                                                               </a:t>
            </a:r>
            <a:r>
              <a:rPr lang="en-US" sz="1200" dirty="0" smtClean="0"/>
              <a:t>About Networks.                                                                             </a:t>
            </a:r>
            <a:r>
              <a:rPr lang="en-US" sz="1200" dirty="0"/>
              <a:t>Slide </a:t>
            </a:r>
            <a:fld id="{208F2870-CF30-0041-B099-389F21059FB0}" type="slidenum">
              <a:rPr lang="en-US" sz="1200" smtClean="0"/>
              <a:t>8</a:t>
            </a:fld>
            <a:endParaRPr lang="en-US" sz="1200" dirty="0"/>
          </a:p>
        </p:txBody>
      </p:sp>
      <p:sp>
        <p:nvSpPr>
          <p:cNvPr id="10" name="Action Button: Back or Previous 9">
            <a:hlinkClick r:id="" action="ppaction://hlinkshowjump?jump=previousslide" highlightClick="1"/>
            <a:extLst>
              <a:ext uri="{FF2B5EF4-FFF2-40B4-BE49-F238E27FC236}">
                <a16:creationId xmlns:a16="http://schemas.microsoft.com/office/drawing/2014/main" xmlns="" id="{7CC3EBB4-20CC-5FD5-3A5C-3AFB4EF84225}"/>
              </a:ext>
            </a:extLst>
          </p:cNvPr>
          <p:cNvSpPr/>
          <p:nvPr/>
        </p:nvSpPr>
        <p:spPr>
          <a:xfrm>
            <a:off x="10474909" y="6388753"/>
            <a:ext cx="485775" cy="371475"/>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ction Button: Forwards or Next 6">
            <a:hlinkClick r:id="" action="ppaction://hlinkshowjump?jump=nextslide" highlightClick="1"/>
            <a:extLst>
              <a:ext uri="{FF2B5EF4-FFF2-40B4-BE49-F238E27FC236}">
                <a16:creationId xmlns:a16="http://schemas.microsoft.com/office/drawing/2014/main" xmlns="" id="{BF97CA21-795D-EA18-0859-EAF3242C2F6E}"/>
              </a:ext>
            </a:extLst>
          </p:cNvPr>
          <p:cNvSpPr/>
          <p:nvPr/>
        </p:nvSpPr>
        <p:spPr>
          <a:xfrm>
            <a:off x="11060697" y="6388753"/>
            <a:ext cx="457200" cy="371475"/>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ction Button: Home 11">
            <a:hlinkClick r:id="" action="ppaction://hlinkshowjump?jump=firstslide" highlightClick="1"/>
            <a:extLst>
              <a:ext uri="{FF2B5EF4-FFF2-40B4-BE49-F238E27FC236}">
                <a16:creationId xmlns:a16="http://schemas.microsoft.com/office/drawing/2014/main" xmlns="" id="{6DAA143F-8E1C-2715-88A5-16F32BC9DD3D}"/>
              </a:ext>
            </a:extLst>
          </p:cNvPr>
          <p:cNvSpPr/>
          <p:nvPr/>
        </p:nvSpPr>
        <p:spPr>
          <a:xfrm>
            <a:off x="11632197" y="6388753"/>
            <a:ext cx="528638" cy="371475"/>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Screen Shot 2022-08-08 at 12.20.36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7698" y="1539025"/>
            <a:ext cx="2954421" cy="4080927"/>
          </a:xfrm>
          <a:prstGeom prst="rect">
            <a:avLst/>
          </a:prstGeom>
        </p:spPr>
      </p:pic>
      <p:pic>
        <p:nvPicPr>
          <p:cNvPr id="14" name="Picture 13" descr="Screen Shot 2022-08-08 at 12.20.55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371" y="3730977"/>
            <a:ext cx="1388542" cy="2105701"/>
          </a:xfrm>
          <a:prstGeom prst="rect">
            <a:avLst/>
          </a:prstGeom>
        </p:spPr>
      </p:pic>
      <p:sp>
        <p:nvSpPr>
          <p:cNvPr id="19" name="Rectangle 18"/>
          <p:cNvSpPr/>
          <p:nvPr/>
        </p:nvSpPr>
        <p:spPr>
          <a:xfrm>
            <a:off x="1752013" y="3388933"/>
            <a:ext cx="6924091" cy="2800767"/>
          </a:xfrm>
          <a:prstGeom prst="rect">
            <a:avLst/>
          </a:prstGeom>
        </p:spPr>
        <p:txBody>
          <a:bodyPr wrap="square">
            <a:spAutoFit/>
          </a:bodyPr>
          <a:lstStyle/>
          <a:p>
            <a:r>
              <a:rPr lang="en-US" sz="4400" dirty="0">
                <a:solidFill>
                  <a:srgbClr val="FF6600"/>
                </a:solidFill>
                <a:latin typeface="Calibri" panose="020F0502020204030204" pitchFamily="34" charset="0"/>
                <a:ea typeface="Times New Roman" panose="02020603050405020304" pitchFamily="18" charset="0"/>
              </a:rPr>
              <a:t>Speed for </a:t>
            </a:r>
            <a:r>
              <a:rPr lang="en-US" sz="4400" dirty="0" smtClean="0">
                <a:solidFill>
                  <a:srgbClr val="FF6600"/>
                </a:solidFill>
                <a:latin typeface="Calibri" panose="020F0502020204030204" pitchFamily="34" charset="0"/>
                <a:ea typeface="Times New Roman" panose="02020603050405020304" pitchFamily="18" charset="0"/>
              </a:rPr>
              <a:t>streaming movies</a:t>
            </a:r>
            <a:r>
              <a:rPr lang="en-US" sz="4400" dirty="0">
                <a:solidFill>
                  <a:srgbClr val="FF6600"/>
                </a:solidFill>
                <a:latin typeface="Calibri" panose="020F0502020204030204" pitchFamily="34" charset="0"/>
                <a:ea typeface="Times New Roman" panose="02020603050405020304" pitchFamily="18" charset="0"/>
              </a:rPr>
              <a:t>, </a:t>
            </a:r>
            <a:r>
              <a:rPr lang="en-US" sz="4400" dirty="0" smtClean="0">
                <a:solidFill>
                  <a:srgbClr val="FF6600"/>
                </a:solidFill>
                <a:latin typeface="Calibri" panose="020F0502020204030204" pitchFamily="34" charset="0"/>
                <a:ea typeface="Times New Roman" panose="02020603050405020304" pitchFamily="18" charset="0"/>
              </a:rPr>
              <a:t>&gt; 40Mbs </a:t>
            </a:r>
            <a:r>
              <a:rPr lang="en-US" sz="3600" dirty="0">
                <a:solidFill>
                  <a:srgbClr val="FF6600"/>
                </a:solidFill>
                <a:latin typeface="Calibri" panose="020F0502020204030204" pitchFamily="34" charset="0"/>
                <a:ea typeface="Times New Roman" panose="02020603050405020304" pitchFamily="18" charset="0"/>
              </a:rPr>
              <a:t>(</a:t>
            </a:r>
            <a:r>
              <a:rPr lang="en-US" sz="3600" dirty="0" err="1" smtClean="0">
                <a:solidFill>
                  <a:srgbClr val="FF6600"/>
                </a:solidFill>
                <a:latin typeface="Calibri" panose="020F0502020204030204" pitchFamily="34" charset="0"/>
                <a:ea typeface="Times New Roman" panose="02020603050405020304" pitchFamily="18" charset="0"/>
              </a:rPr>
              <a:t>MegaBits</a:t>
            </a:r>
            <a:r>
              <a:rPr lang="en-US" sz="3600" dirty="0">
                <a:solidFill>
                  <a:srgbClr val="FF6600"/>
                </a:solidFill>
                <a:latin typeface="Calibri" panose="020F0502020204030204" pitchFamily="34" charset="0"/>
                <a:ea typeface="Times New Roman" panose="02020603050405020304" pitchFamily="18" charset="0"/>
              </a:rPr>
              <a:t> </a:t>
            </a:r>
            <a:r>
              <a:rPr lang="en-US" sz="3600" dirty="0" smtClean="0">
                <a:solidFill>
                  <a:srgbClr val="FF6600"/>
                </a:solidFill>
                <a:latin typeface="Calibri" panose="020F0502020204030204" pitchFamily="34" charset="0"/>
                <a:ea typeface="Times New Roman" panose="02020603050405020304" pitchFamily="18" charset="0"/>
              </a:rPr>
              <a:t>per second)</a:t>
            </a:r>
            <a:endParaRPr lang="en-US" sz="4400" dirty="0" smtClean="0">
              <a:solidFill>
                <a:srgbClr val="FF6600"/>
              </a:solidFill>
              <a:latin typeface="Calibri" panose="020F0502020204030204" pitchFamily="34" charset="0"/>
              <a:ea typeface="Times New Roman" panose="02020603050405020304" pitchFamily="18" charset="0"/>
            </a:endParaRPr>
          </a:p>
          <a:p>
            <a:r>
              <a:rPr lang="en-US" sz="4400" dirty="0" smtClean="0">
                <a:solidFill>
                  <a:srgbClr val="FF6600"/>
                </a:solidFill>
                <a:latin typeface="Calibri" panose="020F0502020204030204" pitchFamily="34" charset="0"/>
                <a:ea typeface="Times New Roman" panose="02020603050405020304" pitchFamily="18" charset="0"/>
              </a:rPr>
              <a:t>speed </a:t>
            </a:r>
            <a:r>
              <a:rPr lang="en-US" sz="4400" dirty="0">
                <a:solidFill>
                  <a:srgbClr val="FF6600"/>
                </a:solidFill>
                <a:latin typeface="Calibri" panose="020F0502020204030204" pitchFamily="34" charset="0"/>
                <a:ea typeface="Times New Roman" panose="02020603050405020304" pitchFamily="18" charset="0"/>
              </a:rPr>
              <a:t>for transferring files or </a:t>
            </a:r>
            <a:r>
              <a:rPr lang="en-US" sz="4400" dirty="0" smtClean="0">
                <a:solidFill>
                  <a:srgbClr val="FF6600"/>
                </a:solidFill>
                <a:latin typeface="Calibri" panose="020F0502020204030204" pitchFamily="34" charset="0"/>
                <a:ea typeface="Times New Roman" panose="02020603050405020304" pitchFamily="18" charset="0"/>
              </a:rPr>
              <a:t>images&gt; 20 </a:t>
            </a:r>
            <a:r>
              <a:rPr lang="en-US" sz="4400" dirty="0" err="1" smtClean="0">
                <a:solidFill>
                  <a:srgbClr val="FF6600"/>
                </a:solidFill>
                <a:latin typeface="Calibri" panose="020F0502020204030204" pitchFamily="34" charset="0"/>
                <a:ea typeface="Times New Roman" panose="02020603050405020304" pitchFamily="18" charset="0"/>
              </a:rPr>
              <a:t>Mbs</a:t>
            </a:r>
            <a:endParaRPr lang="en-US" sz="4400" dirty="0"/>
          </a:p>
        </p:txBody>
      </p:sp>
    </p:spTree>
    <p:extLst>
      <p:ext uri="{BB962C8B-B14F-4D97-AF65-F5344CB8AC3E}">
        <p14:creationId xmlns:p14="http://schemas.microsoft.com/office/powerpoint/2010/main" val="29944436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BA458BA-50FD-2F17-3080-2C91117E449B}"/>
              </a:ext>
            </a:extLst>
          </p:cNvPr>
          <p:cNvSpPr>
            <a:spLocks noGrp="1"/>
          </p:cNvSpPr>
          <p:nvPr>
            <p:ph type="ctrTitle"/>
          </p:nvPr>
        </p:nvSpPr>
        <p:spPr>
          <a:xfrm>
            <a:off x="-481263" y="-279623"/>
            <a:ext cx="9144000" cy="963612"/>
          </a:xfrm>
        </p:spPr>
        <p:txBody>
          <a:bodyPr>
            <a:noAutofit/>
          </a:bodyPr>
          <a:lstStyle/>
          <a:p>
            <a:r>
              <a:rPr lang="en-US" sz="4400" b="1" dirty="0" smtClean="0"/>
              <a:t>Network protocols into </a:t>
            </a:r>
            <a:r>
              <a:rPr lang="en-US" sz="4400" b="1" dirty="0"/>
              <a:t>you home </a:t>
            </a:r>
            <a:r>
              <a:rPr lang="en-US" sz="4400" dirty="0"/>
              <a:t> </a:t>
            </a:r>
            <a:endParaRPr lang="en-US" sz="4400" dirty="0"/>
          </a:p>
        </p:txBody>
      </p:sp>
      <p:sp>
        <p:nvSpPr>
          <p:cNvPr id="4" name="TextBox 3">
            <a:extLst>
              <a:ext uri="{FF2B5EF4-FFF2-40B4-BE49-F238E27FC236}">
                <a16:creationId xmlns:a16="http://schemas.microsoft.com/office/drawing/2014/main" xmlns="" id="{D57C53F2-9C60-211D-43D2-0E95BF8CADC3}"/>
              </a:ext>
            </a:extLst>
          </p:cNvPr>
          <p:cNvSpPr txBox="1"/>
          <p:nvPr/>
        </p:nvSpPr>
        <p:spPr>
          <a:xfrm>
            <a:off x="121234" y="683989"/>
            <a:ext cx="10839450" cy="4524315"/>
          </a:xfrm>
          <a:prstGeom prst="rect">
            <a:avLst/>
          </a:prstGeom>
          <a:noFill/>
        </p:spPr>
        <p:txBody>
          <a:bodyPr wrap="square" rtlCol="0">
            <a:spAutoFit/>
          </a:bodyPr>
          <a:lstStyle/>
          <a:p>
            <a:r>
              <a:rPr lang="en-US" sz="2400" b="1" dirty="0" smtClean="0"/>
              <a:t>Protocols include:</a:t>
            </a:r>
          </a:p>
          <a:p>
            <a:endParaRPr lang="en-US" sz="2400" dirty="0"/>
          </a:p>
          <a:p>
            <a:r>
              <a:rPr lang="en-US" sz="2400" dirty="0"/>
              <a:t>Transmission Control Protocol (TCP)</a:t>
            </a:r>
          </a:p>
          <a:p>
            <a:r>
              <a:rPr lang="en-US" sz="2400" dirty="0"/>
              <a:t>Internet Protocol (IP)</a:t>
            </a:r>
          </a:p>
          <a:p>
            <a:r>
              <a:rPr lang="en-US" sz="2400" dirty="0"/>
              <a:t>User Datagram Protocol (UDP)</a:t>
            </a:r>
          </a:p>
          <a:p>
            <a:r>
              <a:rPr lang="en-US" sz="2400" dirty="0"/>
              <a:t>Post office Protocol (POP)</a:t>
            </a:r>
          </a:p>
          <a:p>
            <a:r>
              <a:rPr lang="en-US" sz="2400" dirty="0"/>
              <a:t>Simple mail transport Protocol (SMTP)</a:t>
            </a:r>
          </a:p>
          <a:p>
            <a:r>
              <a:rPr lang="en-US" sz="2400" dirty="0"/>
              <a:t>File Transfer Protocol (FTP)</a:t>
            </a:r>
          </a:p>
          <a:p>
            <a:r>
              <a:rPr lang="en-US" sz="2400" dirty="0"/>
              <a:t>Hyper Text Transfer Protocol (HTTP)</a:t>
            </a:r>
          </a:p>
          <a:p>
            <a:r>
              <a:rPr lang="en-US" sz="2400" dirty="0"/>
              <a:t>Hyper Text Transfer Protocol Secure (HTTPS)</a:t>
            </a:r>
          </a:p>
          <a:p>
            <a:r>
              <a:rPr lang="en-US" sz="2400" dirty="0" smtClean="0"/>
              <a:t>Wi-Fi </a:t>
            </a:r>
            <a:r>
              <a:rPr lang="en-US" sz="2400" dirty="0" smtClean="0"/>
              <a:t> is connected by  </a:t>
            </a:r>
            <a:r>
              <a:rPr lang="en-US" sz="2400" dirty="0"/>
              <a:t>(Nodes) </a:t>
            </a:r>
            <a:r>
              <a:rPr lang="en-US" sz="2400" dirty="0" smtClean="0"/>
              <a:t>two </a:t>
            </a:r>
            <a:r>
              <a:rPr lang="en-US" sz="2400" dirty="0"/>
              <a:t>options Phone Line or </a:t>
            </a:r>
            <a:r>
              <a:rPr lang="en-US" sz="2400" dirty="0" smtClean="0"/>
              <a:t>Mobile </a:t>
            </a:r>
          </a:p>
          <a:p>
            <a:r>
              <a:rPr lang="en-US" sz="2400" dirty="0" smtClean="0"/>
              <a:t>Phone or using fibre </a:t>
            </a:r>
            <a:r>
              <a:rPr lang="en-US" sz="2400" dirty="0" smtClean="0"/>
              <a:t>op</a:t>
            </a:r>
            <a:r>
              <a:rPr lang="en-US" sz="2400" dirty="0" smtClean="0"/>
              <a:t>tical cable </a:t>
            </a:r>
          </a:p>
        </p:txBody>
      </p:sp>
      <p:sp>
        <p:nvSpPr>
          <p:cNvPr id="9" name="TextBox 8">
            <a:extLst>
              <a:ext uri="{FF2B5EF4-FFF2-40B4-BE49-F238E27FC236}">
                <a16:creationId xmlns:a16="http://schemas.microsoft.com/office/drawing/2014/main" xmlns="" id="{ABCBC5A9-8360-7622-72DA-0EED8D932BF9}"/>
              </a:ext>
            </a:extLst>
          </p:cNvPr>
          <p:cNvSpPr txBox="1"/>
          <p:nvPr/>
        </p:nvSpPr>
        <p:spPr>
          <a:xfrm>
            <a:off x="1585913" y="6574491"/>
            <a:ext cx="8939212" cy="276999"/>
          </a:xfrm>
          <a:prstGeom prst="rect">
            <a:avLst/>
          </a:prstGeom>
          <a:noFill/>
        </p:spPr>
        <p:txBody>
          <a:bodyPr wrap="square" rtlCol="0">
            <a:spAutoFit/>
          </a:bodyPr>
          <a:lstStyle/>
          <a:p>
            <a:r>
              <a:rPr lang="en-US" sz="1200" dirty="0"/>
              <a:t>Peter Faulks                                                                               </a:t>
            </a:r>
            <a:r>
              <a:rPr lang="en-US" sz="1200" dirty="0" smtClean="0"/>
              <a:t>About Networks.                                                                             </a:t>
            </a:r>
            <a:r>
              <a:rPr lang="en-US" sz="1200" dirty="0"/>
              <a:t>Slide </a:t>
            </a:r>
            <a:fld id="{208F2870-CF30-0041-B099-389F21059FB0}" type="slidenum">
              <a:rPr lang="en-US" sz="1200" smtClean="0"/>
              <a:t>9</a:t>
            </a:fld>
            <a:endParaRPr lang="en-US" sz="1200" dirty="0"/>
          </a:p>
        </p:txBody>
      </p:sp>
      <p:sp>
        <p:nvSpPr>
          <p:cNvPr id="10" name="Action Button: Back or Previous 9">
            <a:hlinkClick r:id="" action="ppaction://hlinkshowjump?jump=previousslide" highlightClick="1"/>
            <a:extLst>
              <a:ext uri="{FF2B5EF4-FFF2-40B4-BE49-F238E27FC236}">
                <a16:creationId xmlns:a16="http://schemas.microsoft.com/office/drawing/2014/main" xmlns="" id="{7CC3EBB4-20CC-5FD5-3A5C-3AFB4EF84225}"/>
              </a:ext>
            </a:extLst>
          </p:cNvPr>
          <p:cNvSpPr/>
          <p:nvPr/>
        </p:nvSpPr>
        <p:spPr>
          <a:xfrm>
            <a:off x="10474909" y="6388753"/>
            <a:ext cx="485775" cy="371475"/>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ction Button: Forwards or Next 6">
            <a:hlinkClick r:id="" action="ppaction://hlinkshowjump?jump=nextslide" highlightClick="1"/>
            <a:extLst>
              <a:ext uri="{FF2B5EF4-FFF2-40B4-BE49-F238E27FC236}">
                <a16:creationId xmlns:a16="http://schemas.microsoft.com/office/drawing/2014/main" xmlns="" id="{BF97CA21-795D-EA18-0859-EAF3242C2F6E}"/>
              </a:ext>
            </a:extLst>
          </p:cNvPr>
          <p:cNvSpPr/>
          <p:nvPr/>
        </p:nvSpPr>
        <p:spPr>
          <a:xfrm>
            <a:off x="11060697" y="6388753"/>
            <a:ext cx="457200" cy="371475"/>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ction Button: Home 11">
            <a:hlinkClick r:id="" action="ppaction://hlinkshowjump?jump=firstslide" highlightClick="1"/>
            <a:extLst>
              <a:ext uri="{FF2B5EF4-FFF2-40B4-BE49-F238E27FC236}">
                <a16:creationId xmlns:a16="http://schemas.microsoft.com/office/drawing/2014/main" xmlns="" id="{6DAA143F-8E1C-2715-88A5-16F32BC9DD3D}"/>
              </a:ext>
            </a:extLst>
          </p:cNvPr>
          <p:cNvSpPr/>
          <p:nvPr/>
        </p:nvSpPr>
        <p:spPr>
          <a:xfrm>
            <a:off x="11632197" y="6388753"/>
            <a:ext cx="528638" cy="371475"/>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Node-to-hom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02997" y="958788"/>
            <a:ext cx="4914900" cy="2413000"/>
          </a:xfrm>
          <a:prstGeom prst="rect">
            <a:avLst/>
          </a:prstGeom>
        </p:spPr>
      </p:pic>
      <p:sp>
        <p:nvSpPr>
          <p:cNvPr id="17" name="TextBox 16"/>
          <p:cNvSpPr txBox="1"/>
          <p:nvPr/>
        </p:nvSpPr>
        <p:spPr>
          <a:xfrm>
            <a:off x="6629482" y="1461745"/>
            <a:ext cx="1938421" cy="369332"/>
          </a:xfrm>
          <a:prstGeom prst="rect">
            <a:avLst/>
          </a:prstGeom>
          <a:noFill/>
        </p:spPr>
        <p:txBody>
          <a:bodyPr wrap="square" rtlCol="0">
            <a:spAutoFit/>
          </a:bodyPr>
          <a:lstStyle/>
          <a:p>
            <a:r>
              <a:rPr lang="en-US" dirty="0" smtClean="0"/>
              <a:t>ISP        to Street</a:t>
            </a:r>
            <a:endParaRPr lang="en-US" dirty="0"/>
          </a:p>
        </p:txBody>
      </p:sp>
      <p:sp>
        <p:nvSpPr>
          <p:cNvPr id="18" name="TextBox 17"/>
          <p:cNvSpPr txBox="1"/>
          <p:nvPr/>
        </p:nvSpPr>
        <p:spPr>
          <a:xfrm>
            <a:off x="9505698" y="3002456"/>
            <a:ext cx="1938421" cy="369332"/>
          </a:xfrm>
          <a:prstGeom prst="rect">
            <a:avLst/>
          </a:prstGeom>
          <a:noFill/>
        </p:spPr>
        <p:txBody>
          <a:bodyPr wrap="square" rtlCol="0">
            <a:spAutoFit/>
          </a:bodyPr>
          <a:lstStyle/>
          <a:p>
            <a:r>
              <a:rPr lang="en-US" dirty="0" smtClean="0"/>
              <a:t>To Box or Modem</a:t>
            </a:r>
            <a:endParaRPr lang="en-US" dirty="0"/>
          </a:p>
        </p:txBody>
      </p:sp>
      <p:sp>
        <p:nvSpPr>
          <p:cNvPr id="3" name="Rectangle 2"/>
          <p:cNvSpPr/>
          <p:nvPr/>
        </p:nvSpPr>
        <p:spPr>
          <a:xfrm>
            <a:off x="152399" y="5736423"/>
            <a:ext cx="12039601" cy="646331"/>
          </a:xfrm>
          <a:prstGeom prst="rect">
            <a:avLst/>
          </a:prstGeom>
        </p:spPr>
        <p:txBody>
          <a:bodyPr wrap="square">
            <a:spAutoFit/>
          </a:bodyPr>
          <a:lstStyle/>
          <a:p>
            <a:r>
              <a:rPr lang="en-US" dirty="0" smtClean="0"/>
              <a:t>These </a:t>
            </a:r>
            <a:r>
              <a:rPr lang="en-US" dirty="0"/>
              <a:t>packets can then be sent by devices </a:t>
            </a:r>
            <a:r>
              <a:rPr lang="en-US" dirty="0" smtClean="0"/>
              <a:t>like </a:t>
            </a:r>
            <a:r>
              <a:rPr lang="en-US" dirty="0"/>
              <a:t>switches and routers to the </a:t>
            </a:r>
            <a:r>
              <a:rPr lang="en-US" dirty="0" smtClean="0"/>
              <a:t>designated </a:t>
            </a:r>
            <a:r>
              <a:rPr lang="en-US" dirty="0"/>
              <a:t> </a:t>
            </a:r>
            <a:r>
              <a:rPr lang="en-US" dirty="0" smtClean="0"/>
              <a:t>targets</a:t>
            </a:r>
            <a:r>
              <a:rPr lang="en-US" dirty="0"/>
              <a:t>.  Ethernet cable, (</a:t>
            </a:r>
            <a:r>
              <a:rPr lang="en-US" b="1" dirty="0"/>
              <a:t>ADSL</a:t>
            </a:r>
            <a:r>
              <a:rPr lang="en-US" dirty="0"/>
              <a:t>)  etc.) </a:t>
            </a:r>
          </a:p>
          <a:p>
            <a:r>
              <a:rPr lang="en-US" dirty="0"/>
              <a:t>Asymmetric Digital subscriber line </a:t>
            </a:r>
            <a:endParaRPr lang="en-US" dirty="0"/>
          </a:p>
        </p:txBody>
      </p:sp>
      <p:sp>
        <p:nvSpPr>
          <p:cNvPr id="16" name="TextBox 15"/>
          <p:cNvSpPr txBox="1"/>
          <p:nvPr/>
        </p:nvSpPr>
        <p:spPr>
          <a:xfrm>
            <a:off x="6724316" y="3519113"/>
            <a:ext cx="4612105" cy="369332"/>
          </a:xfrm>
          <a:prstGeom prst="rect">
            <a:avLst/>
          </a:prstGeom>
          <a:noFill/>
        </p:spPr>
        <p:txBody>
          <a:bodyPr wrap="square" rtlCol="0">
            <a:spAutoFit/>
          </a:bodyPr>
          <a:lstStyle/>
          <a:p>
            <a:r>
              <a:rPr lang="en-US" dirty="0" smtClean="0"/>
              <a:t>NBN is National Broadband Network</a:t>
            </a:r>
            <a:endParaRPr lang="en-US" dirty="0"/>
          </a:p>
        </p:txBody>
      </p:sp>
    </p:spTree>
    <p:extLst>
      <p:ext uri="{BB962C8B-B14F-4D97-AF65-F5344CB8AC3E}">
        <p14:creationId xmlns:p14="http://schemas.microsoft.com/office/powerpoint/2010/main" val="40404457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261</TotalTime>
  <Words>1233</Words>
  <Application>Microsoft Macintosh PowerPoint</Application>
  <PresentationFormat>Custom</PresentationFormat>
  <Paragraphs>170</Paragraphs>
  <Slides>18</Slides>
  <Notes>1</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About Networks</vt:lpstr>
      <vt:lpstr>Peter J Faulks</vt:lpstr>
      <vt:lpstr>About Networks</vt:lpstr>
      <vt:lpstr>What do networks do</vt:lpstr>
      <vt:lpstr>Show a network using a Router and a server computer linking to three more computers</vt:lpstr>
      <vt:lpstr>Ethernet Hub and Router</vt:lpstr>
      <vt:lpstr>Show a network using a Router and a server computer linking to three more computers</vt:lpstr>
      <vt:lpstr>How internet is brought into you home  </vt:lpstr>
      <vt:lpstr>Network protocols into you home  </vt:lpstr>
      <vt:lpstr>Two advantages of Wireless networks</vt:lpstr>
      <vt:lpstr>A Wired network?</vt:lpstr>
      <vt:lpstr>Advantages of Local Area Networks Detailed explanation     </vt:lpstr>
      <vt:lpstr>Disadvantages of Local Area Networks </vt:lpstr>
      <vt:lpstr>Discuss other Network types </vt:lpstr>
      <vt:lpstr>What is the main difference between Wired and Wireless networks?</vt:lpstr>
      <vt:lpstr>What is a Mobile network?</vt:lpstr>
      <vt:lpstr>Security Why are firewalls used?</vt:lpstr>
      <vt:lpstr>About Networks  Portfolio</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About Networks</dc:title>
  <dc:creator>Peter Faulks (Ursula Frayne Catholic College - Victoria Park)</dc:creator>
  <cp:lastModifiedBy>Peter Faulks</cp:lastModifiedBy>
  <cp:revision>36</cp:revision>
  <dcterms:created xsi:type="dcterms:W3CDTF">2022-05-19T00:07:29Z</dcterms:created>
  <dcterms:modified xsi:type="dcterms:W3CDTF">2022-08-08T05:30:36Z</dcterms:modified>
</cp:coreProperties>
</file>